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256" r:id="rId2"/>
    <p:sldId id="340" r:id="rId3"/>
    <p:sldId id="341" r:id="rId4"/>
    <p:sldId id="342" r:id="rId5"/>
    <p:sldId id="343" r:id="rId6"/>
    <p:sldId id="344" r:id="rId7"/>
    <p:sldId id="345" r:id="rId8"/>
    <p:sldId id="346" r:id="rId9"/>
    <p:sldId id="347" r:id="rId10"/>
    <p:sldId id="348" r:id="rId11"/>
    <p:sldId id="349" r:id="rId12"/>
    <p:sldId id="350" r:id="rId13"/>
    <p:sldId id="357" r:id="rId14"/>
    <p:sldId id="351" r:id="rId15"/>
    <p:sldId id="352" r:id="rId16"/>
    <p:sldId id="353" r:id="rId17"/>
    <p:sldId id="358" r:id="rId18"/>
    <p:sldId id="354" r:id="rId19"/>
    <p:sldId id="355" r:id="rId20"/>
    <p:sldId id="356" r:id="rId21"/>
    <p:sldId id="359" r:id="rId22"/>
    <p:sldId id="360" r:id="rId23"/>
    <p:sldId id="361" r:id="rId24"/>
    <p:sldId id="362" r:id="rId25"/>
    <p:sldId id="363" r:id="rId26"/>
    <p:sldId id="364"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24">
          <p15:clr>
            <a:srgbClr val="A4A3A4"/>
          </p15:clr>
        </p15:guide>
        <p15:guide id="2" orient="horz" pos="1501">
          <p15:clr>
            <a:srgbClr val="A4A3A4"/>
          </p15:clr>
        </p15:guide>
        <p15:guide id="3" pos="354">
          <p15:clr>
            <a:srgbClr val="A4A3A4"/>
          </p15:clr>
        </p15:guide>
        <p15:guide id="4" pos="474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vel crabulik" initials="Pc" lastIdx="2" clrIdx="0">
    <p:extLst>
      <p:ext uri="{19B8F6BF-5375-455C-9EA6-DF929625EA0E}">
        <p15:presenceInfo xmlns:p15="http://schemas.microsoft.com/office/powerpoint/2012/main" userId="f253f04846c16cf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6D44"/>
    <a:srgbClr val="00427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6" autoAdjust="0"/>
    <p:restoredTop sz="94655"/>
  </p:normalViewPr>
  <p:slideViewPr>
    <p:cSldViewPr snapToGrid="0" snapToObjects="1" showGuides="1">
      <p:cViewPr varScale="1">
        <p:scale>
          <a:sx n="145" d="100"/>
          <a:sy n="145" d="100"/>
        </p:scale>
        <p:origin x="348" y="144"/>
      </p:cViewPr>
      <p:guideLst>
        <p:guide orient="horz" pos="924"/>
        <p:guide orient="horz" pos="1501"/>
        <p:guide pos="354"/>
        <p:guide pos="4746"/>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20T22:46:21.032" idx="1">
    <p:pos x="3294" y="886"/>
    <p:text/>
    <p:extLst>
      <p:ext uri="{C676402C-5697-4E1C-873F-D02D1690AC5C}">
        <p15:threadingInfo xmlns:p15="http://schemas.microsoft.com/office/powerpoint/2012/main" timeZoneBias="-180"/>
      </p:ext>
    </p:extLst>
  </p:cm>
  <p:cm authorId="1" dt="2017-08-20T22:46:23.406" idx="2">
    <p:pos x="10" y="10"/>
    <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8-20T22:46:21.032" idx="1">
    <p:pos x="3294" y="886"/>
    <p:text/>
    <p:extLst>
      <p:ext uri="{C676402C-5697-4E1C-873F-D02D1690AC5C}">
        <p15:threadingInfo xmlns:p15="http://schemas.microsoft.com/office/powerpoint/2012/main" timeZoneBias="-180"/>
      </p:ext>
    </p:extLst>
  </p:cm>
  <p:cm authorId="1" dt="2017-08-20T22:46:23.406" idx="2">
    <p:pos x="10" y="10"/>
    <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8-20T22:46:21.032" idx="1">
    <p:pos x="3294" y="886"/>
    <p:text/>
    <p:extLst>
      <p:ext uri="{C676402C-5697-4E1C-873F-D02D1690AC5C}">
        <p15:threadingInfo xmlns:p15="http://schemas.microsoft.com/office/powerpoint/2012/main" timeZoneBias="-180"/>
      </p:ext>
    </p:extLst>
  </p:cm>
  <p:cm authorId="1" dt="2017-08-20T22:46:23.406" idx="2">
    <p:pos x="10" y="10"/>
    <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2DECE0-0DFF-BD44-88D2-0FF326440D26}" type="datetimeFigureOut">
              <a:rPr lang="en-US" smtClean="0"/>
              <a:t>8/20/2017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2DD2E3-D5F2-4A45-AF19-CC16CA563B20}" type="slidenum">
              <a:rPr lang="en-US" smtClean="0"/>
              <a:t>‹#›</a:t>
            </a:fld>
            <a:endParaRPr lang="en-US"/>
          </a:p>
        </p:txBody>
      </p:sp>
    </p:spTree>
    <p:extLst>
      <p:ext uri="{BB962C8B-B14F-4D97-AF65-F5344CB8AC3E}">
        <p14:creationId xmlns:p14="http://schemas.microsoft.com/office/powerpoint/2010/main" val="41882139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4079EE-3B77-AA4E-B586-B4DC1EA01BA6}" type="datetimeFigureOut">
              <a:rPr lang="en-US" smtClean="0"/>
              <a:t>8/20/2017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30FA47-062E-4A4D-8B01-918B252010C3}" type="slidenum">
              <a:rPr lang="en-US" smtClean="0"/>
              <a:t>‹#›</a:t>
            </a:fld>
            <a:endParaRPr lang="en-US"/>
          </a:p>
        </p:txBody>
      </p:sp>
    </p:spTree>
    <p:extLst>
      <p:ext uri="{BB962C8B-B14F-4D97-AF65-F5344CB8AC3E}">
        <p14:creationId xmlns:p14="http://schemas.microsoft.com/office/powerpoint/2010/main" val="32610908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a simple pipeline using Use, Run, Map</a:t>
            </a:r>
            <a:endParaRPr lang="uk-UA" dirty="0"/>
          </a:p>
        </p:txBody>
      </p:sp>
      <p:sp>
        <p:nvSpPr>
          <p:cNvPr id="4" name="Slide Number Placeholder 3"/>
          <p:cNvSpPr>
            <a:spLocks noGrp="1"/>
          </p:cNvSpPr>
          <p:nvPr>
            <p:ph type="sldNum" sz="quarter" idx="10"/>
          </p:nvPr>
        </p:nvSpPr>
        <p:spPr/>
        <p:txBody>
          <a:bodyPr/>
          <a:lstStyle/>
          <a:p>
            <a:fld id="{6830FA47-062E-4A4D-8B01-918B252010C3}" type="slidenum">
              <a:rPr lang="en-US" smtClean="0"/>
              <a:t>13</a:t>
            </a:fld>
            <a:endParaRPr lang="en-US"/>
          </a:p>
        </p:txBody>
      </p:sp>
    </p:spTree>
    <p:extLst>
      <p:ext uri="{BB962C8B-B14F-4D97-AF65-F5344CB8AC3E}">
        <p14:creationId xmlns:p14="http://schemas.microsoft.com/office/powerpoint/2010/main" val="305229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a middleware, that log a</a:t>
            </a:r>
            <a:r>
              <a:rPr lang="en-US" baseline="0" dirty="0" smtClean="0"/>
              <a:t> start time and total execution time of a request</a:t>
            </a:r>
            <a:endParaRPr lang="uk-UA" dirty="0"/>
          </a:p>
        </p:txBody>
      </p:sp>
      <p:sp>
        <p:nvSpPr>
          <p:cNvPr id="4" name="Slide Number Placeholder 3"/>
          <p:cNvSpPr>
            <a:spLocks noGrp="1"/>
          </p:cNvSpPr>
          <p:nvPr>
            <p:ph type="sldNum" sz="quarter" idx="10"/>
          </p:nvPr>
        </p:nvSpPr>
        <p:spPr/>
        <p:txBody>
          <a:bodyPr/>
          <a:lstStyle/>
          <a:p>
            <a:fld id="{6830FA47-062E-4A4D-8B01-918B252010C3}" type="slidenum">
              <a:rPr lang="en-US" smtClean="0"/>
              <a:t>17</a:t>
            </a:fld>
            <a:endParaRPr lang="en-US"/>
          </a:p>
        </p:txBody>
      </p:sp>
    </p:spTree>
    <p:extLst>
      <p:ext uri="{BB962C8B-B14F-4D97-AF65-F5344CB8AC3E}">
        <p14:creationId xmlns:p14="http://schemas.microsoft.com/office/powerpoint/2010/main" val="134950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a middleware, that takes an </a:t>
            </a:r>
            <a:r>
              <a:rPr lang="en-US" dirty="0" err="1" smtClean="0"/>
              <a:t>IOptions</a:t>
            </a:r>
            <a:r>
              <a:rPr lang="en-US" dirty="0" smtClean="0"/>
              <a:t>&lt;&gt;</a:t>
            </a:r>
            <a:r>
              <a:rPr lang="en-US" baseline="0" dirty="0" smtClean="0"/>
              <a:t> value of Environment Info and puts it on Response</a:t>
            </a:r>
            <a:endParaRPr lang="uk-UA" dirty="0"/>
          </a:p>
        </p:txBody>
      </p:sp>
      <p:sp>
        <p:nvSpPr>
          <p:cNvPr id="4" name="Slide Number Placeholder 3"/>
          <p:cNvSpPr>
            <a:spLocks noGrp="1"/>
          </p:cNvSpPr>
          <p:nvPr>
            <p:ph type="sldNum" sz="quarter" idx="10"/>
          </p:nvPr>
        </p:nvSpPr>
        <p:spPr/>
        <p:txBody>
          <a:bodyPr/>
          <a:lstStyle/>
          <a:p>
            <a:fld id="{6830FA47-062E-4A4D-8B01-918B252010C3}" type="slidenum">
              <a:rPr lang="en-US" smtClean="0"/>
              <a:t>21</a:t>
            </a:fld>
            <a:endParaRPr lang="en-US"/>
          </a:p>
        </p:txBody>
      </p:sp>
    </p:spTree>
    <p:extLst>
      <p:ext uri="{BB962C8B-B14F-4D97-AF65-F5344CB8AC3E}">
        <p14:creationId xmlns:p14="http://schemas.microsoft.com/office/powerpoint/2010/main" val="100935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Extend the previous practice: Environment Info depends on the environment </a:t>
            </a:r>
            <a:r>
              <a:rPr lang="en-US" dirty="0" err="1" smtClean="0"/>
              <a:t>config</a:t>
            </a:r>
            <a:endParaRPr lang="uk-UA" dirty="0"/>
          </a:p>
        </p:txBody>
      </p:sp>
      <p:sp>
        <p:nvSpPr>
          <p:cNvPr id="4" name="Slide Number Placeholder 3"/>
          <p:cNvSpPr>
            <a:spLocks noGrp="1"/>
          </p:cNvSpPr>
          <p:nvPr>
            <p:ph type="sldNum" sz="quarter" idx="10"/>
          </p:nvPr>
        </p:nvSpPr>
        <p:spPr/>
        <p:txBody>
          <a:bodyPr/>
          <a:lstStyle/>
          <a:p>
            <a:fld id="{6830FA47-062E-4A4D-8B01-918B252010C3}" type="slidenum">
              <a:rPr lang="en-US" smtClean="0"/>
              <a:t>25</a:t>
            </a:fld>
            <a:endParaRPr lang="en-US"/>
          </a:p>
        </p:txBody>
      </p:sp>
    </p:spTree>
    <p:extLst>
      <p:ext uri="{BB962C8B-B14F-4D97-AF65-F5344CB8AC3E}">
        <p14:creationId xmlns:p14="http://schemas.microsoft.com/office/powerpoint/2010/main" val="2961093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version 1 ">
    <p:spTree>
      <p:nvGrpSpPr>
        <p:cNvPr id="1" name=""/>
        <p:cNvGrpSpPr/>
        <p:nvPr/>
      </p:nvGrpSpPr>
      <p:grpSpPr>
        <a:xfrm>
          <a:off x="0" y="0"/>
          <a:ext cx="0" cy="0"/>
          <a:chOff x="0" y="0"/>
          <a:chExt cx="0" cy="0"/>
        </a:xfrm>
      </p:grpSpPr>
      <p:pic>
        <p:nvPicPr>
          <p:cNvPr id="3" name="Picture 2" descr="Materialise_BL_Wordmark_sRGB.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8262" y="589280"/>
            <a:ext cx="2523688" cy="1524000"/>
          </a:xfrm>
          <a:prstGeom prst="rect">
            <a:avLst/>
          </a:prstGeom>
        </p:spPr>
      </p:pic>
      <p:pic>
        <p:nvPicPr>
          <p:cNvPr id="25" name="Picture 24" descr="pagina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42647"/>
            <a:ext cx="9144000" cy="4986528"/>
          </a:xfrm>
          <a:prstGeom prst="rect">
            <a:avLst/>
          </a:prstGeom>
        </p:spPr>
      </p:pic>
      <p:sp>
        <p:nvSpPr>
          <p:cNvPr id="26" name="Footer Placeholder 4"/>
          <p:cNvSpPr>
            <a:spLocks noGrp="1"/>
          </p:cNvSpPr>
          <p:nvPr>
            <p:ph type="ftr" sz="quarter" idx="3"/>
          </p:nvPr>
        </p:nvSpPr>
        <p:spPr>
          <a:xfrm>
            <a:off x="5686406" y="4656518"/>
            <a:ext cx="2895600" cy="273844"/>
          </a:xfrm>
          <a:prstGeom prst="rect">
            <a:avLst/>
          </a:prstGeom>
        </p:spPr>
        <p:txBody>
          <a:bodyPr vert="horz" lIns="91440" tIns="45720" rIns="91440" bIns="45720" rtlCol="0" anchor="ctr"/>
          <a:lstStyle>
            <a:lvl1pPr algn="r">
              <a:defRPr sz="900">
                <a:solidFill>
                  <a:schemeClr val="tx1">
                    <a:tint val="75000"/>
                  </a:schemeClr>
                </a:solidFill>
                <a:latin typeface="Arial"/>
              </a:defRPr>
            </a:lvl1pPr>
          </a:lstStyle>
          <a:p>
            <a:r>
              <a:rPr lang="en-US" smtClean="0"/>
              <a:t>Feb 22th 2016 | Firstname Lastname |</a:t>
            </a:r>
            <a:endParaRPr lang="en-US" dirty="0"/>
          </a:p>
        </p:txBody>
      </p:sp>
      <p:sp>
        <p:nvSpPr>
          <p:cNvPr id="2" name="Title 1"/>
          <p:cNvSpPr>
            <a:spLocks noGrp="1"/>
          </p:cNvSpPr>
          <p:nvPr>
            <p:ph type="ctrTitle"/>
          </p:nvPr>
        </p:nvSpPr>
        <p:spPr>
          <a:xfrm>
            <a:off x="3223503" y="3204586"/>
            <a:ext cx="5213801" cy="1102519"/>
          </a:xfrm>
        </p:spPr>
        <p:txBody>
          <a:bodyPr>
            <a:noAutofit/>
          </a:bodyPr>
          <a:lstStyle>
            <a:lvl1pPr algn="l">
              <a:lnSpc>
                <a:spcPct val="80000"/>
              </a:lnSpc>
              <a:defRPr sz="3500">
                <a:solidFill>
                  <a:schemeClr val="accent2"/>
                </a:solidFill>
              </a:defRPr>
            </a:lvl1pPr>
          </a:lstStyle>
          <a:p>
            <a:r>
              <a:rPr lang="en-US" smtClean="0"/>
              <a:t>Click to edit Master title style</a:t>
            </a:r>
            <a:endParaRPr lang="en-US" dirty="0"/>
          </a:p>
        </p:txBody>
      </p:sp>
      <p:sp>
        <p:nvSpPr>
          <p:cNvPr id="20" name="object 15"/>
          <p:cNvSpPr txBox="1"/>
          <p:nvPr userDrawn="1"/>
        </p:nvSpPr>
        <p:spPr>
          <a:xfrm>
            <a:off x="3295276" y="3262465"/>
            <a:ext cx="5084444" cy="448841"/>
          </a:xfrm>
          <a:prstGeom prst="rect">
            <a:avLst/>
          </a:prstGeom>
        </p:spPr>
        <p:txBody>
          <a:bodyPr vert="horz" wrap="square" lIns="0" tIns="0" rIns="0" bIns="0" rtlCol="0">
            <a:spAutoFit/>
          </a:bodyPr>
          <a:lstStyle/>
          <a:p>
            <a:pPr marL="9525" marR="3810">
              <a:lnSpc>
                <a:spcPct val="80000"/>
              </a:lnSpc>
            </a:pPr>
            <a:endParaRPr sz="3500" dirty="0">
              <a:latin typeface="Arial"/>
              <a:cs typeface="Arial"/>
            </a:endParaRPr>
          </a:p>
        </p:txBody>
      </p:sp>
      <p:sp>
        <p:nvSpPr>
          <p:cNvPr id="8"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32664414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Conclus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pagina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99930"/>
            <a:ext cx="9144000" cy="1126435"/>
          </a:xfrm>
          <a:prstGeom prst="rect">
            <a:avLst/>
          </a:prstGeom>
        </p:spPr>
      </p:pic>
      <p:sp>
        <p:nvSpPr>
          <p:cNvPr id="10" name="Text Placeholder 9"/>
          <p:cNvSpPr>
            <a:spLocks noGrp="1"/>
          </p:cNvSpPr>
          <p:nvPr>
            <p:ph type="body" sz="quarter" idx="14"/>
          </p:nvPr>
        </p:nvSpPr>
        <p:spPr>
          <a:xfrm>
            <a:off x="5222856" y="3956785"/>
            <a:ext cx="3359150" cy="495300"/>
          </a:xfrm>
        </p:spPr>
        <p:txBody>
          <a:bodyPr anchor="b"/>
          <a:lstStyle>
            <a:lvl1pPr marL="0" indent="0" algn="r">
              <a:buFont typeface="Arial"/>
              <a:buNone/>
              <a:defRPr>
                <a:solidFill>
                  <a:srgbClr val="FFFFFF"/>
                </a:solidFill>
              </a:defRPr>
            </a:lvl1pPr>
          </a:lstStyle>
          <a:p>
            <a:pPr lvl="0"/>
            <a:r>
              <a:rPr lang="en-US" smtClean="0"/>
              <a:t>Click to edit Master text styles</a:t>
            </a:r>
          </a:p>
        </p:txBody>
      </p:sp>
      <p:sp>
        <p:nvSpPr>
          <p:cNvPr id="12"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13" name="Content Placeholder 7"/>
          <p:cNvSpPr>
            <a:spLocks noGrp="1"/>
          </p:cNvSpPr>
          <p:nvPr>
            <p:ph sz="quarter" idx="13"/>
          </p:nvPr>
        </p:nvSpPr>
        <p:spPr>
          <a:xfrm>
            <a:off x="457200" y="2075310"/>
            <a:ext cx="6096000" cy="160903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329729270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1 Landscape Picture">
    <p:spTree>
      <p:nvGrpSpPr>
        <p:cNvPr id="1" name=""/>
        <p:cNvGrpSpPr/>
        <p:nvPr/>
      </p:nvGrpSpPr>
      <p:grpSpPr>
        <a:xfrm>
          <a:off x="0" y="0"/>
          <a:ext cx="0" cy="0"/>
          <a:chOff x="0" y="0"/>
          <a:chExt cx="0" cy="0"/>
        </a:xfrm>
      </p:grpSpPr>
      <p:sp>
        <p:nvSpPr>
          <p:cNvPr id="2" name="Title 1"/>
          <p:cNvSpPr>
            <a:spLocks noGrp="1"/>
          </p:cNvSpPr>
          <p:nvPr>
            <p:ph type="title"/>
          </p:nvPr>
        </p:nvSpPr>
        <p:spPr>
          <a:xfrm>
            <a:off x="474133" y="283086"/>
            <a:ext cx="6096000" cy="857250"/>
          </a:xfrm>
        </p:spPr>
        <p:txBody>
          <a:bodyPr/>
          <a:lstStyle/>
          <a:p>
            <a:r>
              <a:rPr lang="en-US" smtClean="0"/>
              <a:t>Click to edit Master title style</a:t>
            </a:r>
            <a:endParaRPr lang="en-US" dirty="0"/>
          </a:p>
        </p:txBody>
      </p:sp>
      <p:sp>
        <p:nvSpPr>
          <p:cNvPr id="8" name="Content Placeholder 7"/>
          <p:cNvSpPr>
            <a:spLocks noGrp="1"/>
          </p:cNvSpPr>
          <p:nvPr>
            <p:ph sz="quarter" idx="13"/>
          </p:nvPr>
        </p:nvSpPr>
        <p:spPr>
          <a:xfrm>
            <a:off x="457200" y="3588360"/>
            <a:ext cx="6096000" cy="947736"/>
          </a:xfrm>
        </p:spPr>
        <p:txBody>
          <a:bodyPr numCol="1" spcCol="72000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561976" y="1422400"/>
            <a:ext cx="7880350" cy="2018289"/>
          </a:xfrm>
        </p:spPr>
        <p:txBody>
          <a:bodyPr/>
          <a:lstStyle>
            <a:lvl1pPr marL="0" indent="0" algn="ctr">
              <a:buFont typeface="Arial"/>
              <a:buNone/>
              <a:defRPr/>
            </a:lvl1pPr>
          </a:lstStyle>
          <a:p>
            <a:r>
              <a:rPr lang="en-US" smtClean="0"/>
              <a:t>Click icon to add picture</a:t>
            </a:r>
            <a:endParaRPr lang="en-US"/>
          </a:p>
        </p:txBody>
      </p:sp>
      <p:sp>
        <p:nvSpPr>
          <p:cNvPr id="13"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9"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21911793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 Small Picture">
    <p:spTree>
      <p:nvGrpSpPr>
        <p:cNvPr id="1" name=""/>
        <p:cNvGrpSpPr/>
        <p:nvPr/>
      </p:nvGrpSpPr>
      <p:grpSpPr>
        <a:xfrm>
          <a:off x="0" y="0"/>
          <a:ext cx="0" cy="0"/>
          <a:chOff x="0" y="0"/>
          <a:chExt cx="0" cy="0"/>
        </a:xfrm>
      </p:grpSpPr>
      <p:sp>
        <p:nvSpPr>
          <p:cNvPr id="2" name="Title 1"/>
          <p:cNvSpPr>
            <a:spLocks noGrp="1"/>
          </p:cNvSpPr>
          <p:nvPr>
            <p:ph type="title"/>
          </p:nvPr>
        </p:nvSpPr>
        <p:spPr>
          <a:xfrm>
            <a:off x="474133" y="706411"/>
            <a:ext cx="4851803" cy="857250"/>
          </a:xfrm>
        </p:spPr>
        <p:txBody>
          <a:bodyPr/>
          <a:lstStyle/>
          <a:p>
            <a:r>
              <a:rPr lang="en-US" smtClean="0"/>
              <a:t>Click to edit Master title style</a:t>
            </a:r>
            <a:endParaRPr lang="en-US" dirty="0"/>
          </a:p>
        </p:txBody>
      </p:sp>
      <p:sp>
        <p:nvSpPr>
          <p:cNvPr id="8" name="Content Placeholder 7"/>
          <p:cNvSpPr>
            <a:spLocks noGrp="1"/>
          </p:cNvSpPr>
          <p:nvPr>
            <p:ph sz="quarter" idx="13"/>
          </p:nvPr>
        </p:nvSpPr>
        <p:spPr>
          <a:xfrm>
            <a:off x="457200" y="2074748"/>
            <a:ext cx="4851803" cy="2393616"/>
          </a:xfrm>
        </p:spPr>
        <p:txBody>
          <a:bodyPr numCol="1" spcCol="72000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6150763" y="1402847"/>
            <a:ext cx="2342361" cy="3133249"/>
          </a:xfrm>
        </p:spPr>
        <p:txBody>
          <a:bodyPr/>
          <a:lstStyle>
            <a:lvl1pPr marL="0" indent="0" algn="ctr">
              <a:buFont typeface="Arial"/>
              <a:buNone/>
              <a:defRPr/>
            </a:lvl1pPr>
          </a:lstStyle>
          <a:p>
            <a:r>
              <a:rPr lang="en-US" smtClean="0"/>
              <a:t>Click icon to add picture</a:t>
            </a:r>
            <a:endParaRPr lang="en-US"/>
          </a:p>
        </p:txBody>
      </p:sp>
      <p:sp>
        <p:nvSpPr>
          <p:cNvPr id="13"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9"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10063191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 Small Picture - In a nutshell">
    <p:spTree>
      <p:nvGrpSpPr>
        <p:cNvPr id="1" name=""/>
        <p:cNvGrpSpPr/>
        <p:nvPr/>
      </p:nvGrpSpPr>
      <p:grpSpPr>
        <a:xfrm>
          <a:off x="0" y="0"/>
          <a:ext cx="0" cy="0"/>
          <a:chOff x="0" y="0"/>
          <a:chExt cx="0" cy="0"/>
        </a:xfrm>
      </p:grpSpPr>
      <p:sp>
        <p:nvSpPr>
          <p:cNvPr id="2" name="Title 1"/>
          <p:cNvSpPr>
            <a:spLocks noGrp="1"/>
          </p:cNvSpPr>
          <p:nvPr>
            <p:ph type="title"/>
          </p:nvPr>
        </p:nvSpPr>
        <p:spPr>
          <a:xfrm>
            <a:off x="457200" y="1028138"/>
            <a:ext cx="4851803" cy="857250"/>
          </a:xfrm>
        </p:spPr>
        <p:txBody>
          <a:bodyPr/>
          <a:lstStyle/>
          <a:p>
            <a:r>
              <a:rPr lang="en-US" smtClean="0"/>
              <a:t>Click to edit Master title style</a:t>
            </a:r>
            <a:endParaRPr lang="en-US" dirty="0"/>
          </a:p>
        </p:txBody>
      </p:sp>
      <p:sp>
        <p:nvSpPr>
          <p:cNvPr id="8" name="Content Placeholder 7"/>
          <p:cNvSpPr>
            <a:spLocks noGrp="1"/>
          </p:cNvSpPr>
          <p:nvPr>
            <p:ph sz="quarter" idx="13"/>
          </p:nvPr>
        </p:nvSpPr>
        <p:spPr>
          <a:xfrm>
            <a:off x="457200" y="2142480"/>
            <a:ext cx="4851803" cy="2393616"/>
          </a:xfrm>
        </p:spPr>
        <p:txBody>
          <a:bodyPr numCol="1" spcCol="72000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6150763" y="1402847"/>
            <a:ext cx="2342361" cy="3133249"/>
          </a:xfrm>
        </p:spPr>
        <p:txBody>
          <a:bodyPr/>
          <a:lstStyle>
            <a:lvl1pPr marL="0" indent="0" algn="ctr">
              <a:buFont typeface="Arial"/>
              <a:buNone/>
              <a:defRPr/>
            </a:lvl1pPr>
          </a:lstStyle>
          <a:p>
            <a:r>
              <a:rPr lang="en-US" smtClean="0"/>
              <a:t>Click icon to add picture</a:t>
            </a:r>
            <a:endParaRPr lang="en-US"/>
          </a:p>
        </p:txBody>
      </p:sp>
      <p:sp>
        <p:nvSpPr>
          <p:cNvPr id="13"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7" name="Text Placeholder 24"/>
          <p:cNvSpPr>
            <a:spLocks noGrp="1"/>
          </p:cNvSpPr>
          <p:nvPr>
            <p:ph type="body" sz="quarter" idx="12"/>
          </p:nvPr>
        </p:nvSpPr>
        <p:spPr>
          <a:xfrm>
            <a:off x="530225" y="708147"/>
            <a:ext cx="1979999" cy="238125"/>
          </a:xfrm>
          <a:solidFill>
            <a:schemeClr val="tx1"/>
          </a:solidFill>
        </p:spPr>
        <p:txBody>
          <a:bodyPr tIns="46800" bIns="46800" anchor="ctr">
            <a:noAutofit/>
          </a:bodyPr>
          <a:lstStyle>
            <a:lvl1pPr marL="0" indent="0">
              <a:buFont typeface="Arial"/>
              <a:buNone/>
              <a:defRPr sz="900" b="1">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10"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416513071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grafiek">
    <p:spTree>
      <p:nvGrpSpPr>
        <p:cNvPr id="1" name=""/>
        <p:cNvGrpSpPr/>
        <p:nvPr/>
      </p:nvGrpSpPr>
      <p:grpSpPr>
        <a:xfrm>
          <a:off x="0" y="0"/>
          <a:ext cx="0" cy="0"/>
          <a:chOff x="0" y="0"/>
          <a:chExt cx="0" cy="0"/>
        </a:xfrm>
      </p:grpSpPr>
      <p:sp>
        <p:nvSpPr>
          <p:cNvPr id="2" name="Title 1"/>
          <p:cNvSpPr>
            <a:spLocks noGrp="1"/>
          </p:cNvSpPr>
          <p:nvPr>
            <p:ph type="title"/>
          </p:nvPr>
        </p:nvSpPr>
        <p:spPr>
          <a:xfrm>
            <a:off x="474133" y="706411"/>
            <a:ext cx="6096000" cy="857250"/>
          </a:xfrm>
        </p:spPr>
        <p:txBody>
          <a:bodyPr anchor="b"/>
          <a:lstStyle/>
          <a:p>
            <a:r>
              <a:rPr lang="en-US" smtClean="0"/>
              <a:t>Click to edit Master title style</a:t>
            </a:r>
            <a:endParaRPr lang="en-US" dirty="0"/>
          </a:p>
        </p:txBody>
      </p:sp>
      <p:sp>
        <p:nvSpPr>
          <p:cNvPr id="5"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6" name="Chart Placeholder 5"/>
          <p:cNvSpPr>
            <a:spLocks noGrp="1"/>
          </p:cNvSpPr>
          <p:nvPr>
            <p:ph type="chart" sz="quarter" idx="12"/>
          </p:nvPr>
        </p:nvSpPr>
        <p:spPr>
          <a:xfrm>
            <a:off x="457200" y="2044921"/>
            <a:ext cx="6654799" cy="2437378"/>
          </a:xfrm>
        </p:spPr>
        <p:txBody>
          <a:bodyPr/>
          <a:lstStyle>
            <a:lvl1pPr marL="0" indent="0" algn="ctr">
              <a:buFont typeface="Arial"/>
              <a:buNone/>
              <a:defRPr/>
            </a:lvl1pPr>
          </a:lstStyle>
          <a:p>
            <a:r>
              <a:rPr lang="en-US" smtClean="0"/>
              <a:t>Click icon to add chart</a:t>
            </a:r>
            <a:endParaRPr lang="en-US"/>
          </a:p>
        </p:txBody>
      </p:sp>
      <p:sp>
        <p:nvSpPr>
          <p:cNvPr id="8"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348928265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 1 Picture - Left">
    <p:spTree>
      <p:nvGrpSpPr>
        <p:cNvPr id="1" name=""/>
        <p:cNvGrpSpPr/>
        <p:nvPr/>
      </p:nvGrpSpPr>
      <p:grpSpPr>
        <a:xfrm>
          <a:off x="0" y="0"/>
          <a:ext cx="0" cy="0"/>
          <a:chOff x="0" y="0"/>
          <a:chExt cx="0" cy="0"/>
        </a:xfrm>
      </p:grpSpPr>
      <p:sp>
        <p:nvSpPr>
          <p:cNvPr id="2" name="Title 1"/>
          <p:cNvSpPr>
            <a:spLocks noGrp="1"/>
          </p:cNvSpPr>
          <p:nvPr>
            <p:ph type="title"/>
          </p:nvPr>
        </p:nvSpPr>
        <p:spPr>
          <a:xfrm>
            <a:off x="4910274" y="1717430"/>
            <a:ext cx="2895078" cy="857250"/>
          </a:xfrm>
        </p:spPr>
        <p:txBody>
          <a:bodyPr/>
          <a:lstStyle/>
          <a:p>
            <a:r>
              <a:rPr lang="en-US" smtClean="0"/>
              <a:t>Click to edit Master title style</a:t>
            </a:r>
            <a:endParaRPr lang="en-US" dirty="0"/>
          </a:p>
        </p:txBody>
      </p:sp>
      <p:sp>
        <p:nvSpPr>
          <p:cNvPr id="8" name="Content Placeholder 7"/>
          <p:cNvSpPr>
            <a:spLocks noGrp="1"/>
          </p:cNvSpPr>
          <p:nvPr>
            <p:ph sz="quarter" idx="13"/>
          </p:nvPr>
        </p:nvSpPr>
        <p:spPr>
          <a:xfrm>
            <a:off x="4910273" y="2909082"/>
            <a:ext cx="3582851" cy="1587443"/>
          </a:xfrm>
        </p:spPr>
        <p:txBody>
          <a:bodyPr numCol="1" spcCol="72000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Picture Placeholder 5"/>
          <p:cNvSpPr>
            <a:spLocks noGrp="1"/>
          </p:cNvSpPr>
          <p:nvPr>
            <p:ph type="pic" sz="quarter" idx="14"/>
          </p:nvPr>
        </p:nvSpPr>
        <p:spPr>
          <a:xfrm>
            <a:off x="0" y="0"/>
            <a:ext cx="4555848" cy="5143500"/>
          </a:xfrm>
        </p:spPr>
        <p:txBody>
          <a:bodyPr/>
          <a:lstStyle>
            <a:lvl1pPr marL="0" indent="0" algn="ctr">
              <a:buFont typeface="Arial"/>
              <a:buNone/>
              <a:defRPr/>
            </a:lvl1pPr>
          </a:lstStyle>
          <a:p>
            <a:r>
              <a:rPr lang="en-US" smtClean="0"/>
              <a:t>Click icon to add picture</a:t>
            </a:r>
            <a:endParaRPr lang="en-US"/>
          </a:p>
        </p:txBody>
      </p:sp>
      <p:sp>
        <p:nvSpPr>
          <p:cNvPr id="9"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
        <p:nvSpPr>
          <p:cNvPr id="10"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Tree>
    <p:extLst>
      <p:ext uri="{BB962C8B-B14F-4D97-AF65-F5344CB8AC3E}">
        <p14:creationId xmlns:p14="http://schemas.microsoft.com/office/powerpoint/2010/main" val="160526541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5" name="Text Placeholder 24"/>
          <p:cNvSpPr>
            <a:spLocks noGrp="1"/>
          </p:cNvSpPr>
          <p:nvPr>
            <p:ph type="body" sz="quarter" idx="12"/>
          </p:nvPr>
        </p:nvSpPr>
        <p:spPr>
          <a:xfrm>
            <a:off x="579968" y="1397331"/>
            <a:ext cx="2473325" cy="238125"/>
          </a:xfrm>
          <a:solidFill>
            <a:schemeClr val="accent1"/>
          </a:solidFill>
        </p:spPr>
        <p:txBody>
          <a:bodyPr anchor="ctr">
            <a:noAutofit/>
          </a:bodyPr>
          <a:lstStyle>
            <a:lvl1pPr marL="0" indent="0">
              <a:buFont typeface="Arial"/>
              <a:buNone/>
              <a:defRPr sz="1100" b="1">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26" name="Text Placeholder 24"/>
          <p:cNvSpPr>
            <a:spLocks noGrp="1"/>
          </p:cNvSpPr>
          <p:nvPr>
            <p:ph type="body" sz="quarter" idx="13"/>
          </p:nvPr>
        </p:nvSpPr>
        <p:spPr>
          <a:xfrm>
            <a:off x="3269345" y="1397331"/>
            <a:ext cx="2473325" cy="238125"/>
          </a:xfrm>
          <a:solidFill>
            <a:schemeClr val="accent1"/>
          </a:solidFill>
        </p:spPr>
        <p:txBody>
          <a:bodyPr anchor="ctr">
            <a:noAutofit/>
          </a:bodyPr>
          <a:lstStyle>
            <a:lvl1pPr marL="0" indent="0">
              <a:buFont typeface="Arial"/>
              <a:buNone/>
              <a:defRPr sz="1100" b="1">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27" name="Text Placeholder 24"/>
          <p:cNvSpPr>
            <a:spLocks noGrp="1"/>
          </p:cNvSpPr>
          <p:nvPr>
            <p:ph type="body" sz="quarter" idx="14"/>
          </p:nvPr>
        </p:nvSpPr>
        <p:spPr>
          <a:xfrm>
            <a:off x="5958548" y="1397331"/>
            <a:ext cx="2473325" cy="238125"/>
          </a:xfrm>
          <a:solidFill>
            <a:schemeClr val="accent1"/>
          </a:solidFill>
        </p:spPr>
        <p:txBody>
          <a:bodyPr anchor="ctr">
            <a:noAutofit/>
          </a:bodyPr>
          <a:lstStyle>
            <a:lvl1pPr marL="0" indent="0">
              <a:buFont typeface="Arial"/>
              <a:buNone/>
              <a:defRPr sz="1100" b="1">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29" name="Text Placeholder 28"/>
          <p:cNvSpPr>
            <a:spLocks noGrp="1"/>
          </p:cNvSpPr>
          <p:nvPr>
            <p:ph type="body" sz="quarter" idx="15"/>
          </p:nvPr>
        </p:nvSpPr>
        <p:spPr>
          <a:xfrm>
            <a:off x="3269345" y="1641910"/>
            <a:ext cx="2473325" cy="1262063"/>
          </a:xfrm>
          <a:solidFill>
            <a:schemeClr val="bg1">
              <a:lumMod val="85000"/>
            </a:schemeClr>
          </a:solidFill>
        </p:spPr>
        <p:txBody>
          <a:bodyPr tIns="72000">
            <a:noAutofit/>
          </a:bodyPr>
          <a:lstStyle>
            <a:lvl1pPr marL="0" indent="0" algn="l">
              <a:buFont typeface="Arial"/>
              <a:buNone/>
              <a:defRPr sz="1050"/>
            </a:lvl1pPr>
            <a:lvl2pPr marL="88900" indent="-88900" algn="l">
              <a:buFont typeface="Lucida Grande"/>
              <a:buChar char="-"/>
              <a:defRPr sz="1000"/>
            </a:lvl2pPr>
            <a:lvl3pPr marL="177800" indent="-88900" algn="l">
              <a:buFont typeface="Arial"/>
              <a:buChar char="•"/>
              <a:tabLst/>
              <a:defRPr sz="900"/>
            </a:lvl3pPr>
            <a:lvl4pPr marL="715962" indent="0" algn="l">
              <a:buNone/>
              <a:defRPr sz="600"/>
            </a:lvl4pPr>
            <a:lvl5pPr marL="1828800" indent="0" algn="l">
              <a:buNone/>
              <a:defRPr sz="600"/>
            </a:lvl5pPr>
          </a:lstStyle>
          <a:p>
            <a:pPr lvl="0"/>
            <a:r>
              <a:rPr lang="en-US" smtClean="0"/>
              <a:t>Click to edit Master text styles</a:t>
            </a:r>
          </a:p>
          <a:p>
            <a:pPr lvl="1"/>
            <a:r>
              <a:rPr lang="en-US" smtClean="0"/>
              <a:t>Second level</a:t>
            </a:r>
          </a:p>
          <a:p>
            <a:pPr lvl="2"/>
            <a:r>
              <a:rPr lang="en-US" smtClean="0"/>
              <a:t>Third level</a:t>
            </a:r>
          </a:p>
        </p:txBody>
      </p:sp>
      <p:sp>
        <p:nvSpPr>
          <p:cNvPr id="30" name="Text Placeholder 28"/>
          <p:cNvSpPr>
            <a:spLocks noGrp="1"/>
          </p:cNvSpPr>
          <p:nvPr>
            <p:ph type="body" sz="quarter" idx="16"/>
          </p:nvPr>
        </p:nvSpPr>
        <p:spPr>
          <a:xfrm>
            <a:off x="5958548" y="1631750"/>
            <a:ext cx="2473325" cy="1262063"/>
          </a:xfrm>
          <a:solidFill>
            <a:schemeClr val="accent2"/>
          </a:solidFill>
        </p:spPr>
        <p:txBody>
          <a:bodyPr tIns="72000">
            <a:noAutofit/>
          </a:bodyPr>
          <a:lstStyle>
            <a:lvl1pPr marL="0" indent="0" algn="l">
              <a:buFont typeface="Arial"/>
              <a:buNone/>
              <a:defRPr sz="1050">
                <a:solidFill>
                  <a:srgbClr val="FFFFFF"/>
                </a:solidFill>
              </a:defRPr>
            </a:lvl1pPr>
            <a:lvl2pPr marL="88900" indent="-88900" algn="l">
              <a:buFont typeface="Lucida Grande"/>
              <a:buChar char="-"/>
              <a:defRPr sz="1000">
                <a:solidFill>
                  <a:srgbClr val="FFFFFF"/>
                </a:solidFill>
              </a:defRPr>
            </a:lvl2pPr>
            <a:lvl3pPr marL="177800" indent="-88900" algn="l">
              <a:buFont typeface="Arial"/>
              <a:buChar char="•"/>
              <a:tabLst/>
              <a:defRPr sz="900">
                <a:solidFill>
                  <a:srgbClr val="FFFFFF"/>
                </a:solidFill>
              </a:defRPr>
            </a:lvl3pPr>
            <a:lvl4pPr marL="715962" indent="0" algn="l">
              <a:buNone/>
              <a:defRPr sz="600"/>
            </a:lvl4pPr>
            <a:lvl5pPr marL="1828800" indent="0" algn="l">
              <a:buNone/>
              <a:defRPr sz="600"/>
            </a:lvl5pPr>
          </a:lstStyle>
          <a:p>
            <a:pPr lvl="0"/>
            <a:r>
              <a:rPr lang="en-US" smtClean="0"/>
              <a:t>Click to edit Master text styles</a:t>
            </a:r>
          </a:p>
          <a:p>
            <a:pPr lvl="1"/>
            <a:r>
              <a:rPr lang="en-US" smtClean="0"/>
              <a:t>Second level</a:t>
            </a:r>
          </a:p>
          <a:p>
            <a:pPr lvl="2"/>
            <a:r>
              <a:rPr lang="en-US" smtClean="0"/>
              <a:t>Third level</a:t>
            </a:r>
          </a:p>
        </p:txBody>
      </p:sp>
      <p:sp>
        <p:nvSpPr>
          <p:cNvPr id="31" name="Text Placeholder 28"/>
          <p:cNvSpPr>
            <a:spLocks noGrp="1"/>
          </p:cNvSpPr>
          <p:nvPr>
            <p:ph type="body" sz="quarter" idx="17"/>
          </p:nvPr>
        </p:nvSpPr>
        <p:spPr>
          <a:xfrm>
            <a:off x="579968" y="1631750"/>
            <a:ext cx="2473325" cy="1262063"/>
          </a:xfrm>
          <a:solidFill>
            <a:schemeClr val="accent3"/>
          </a:solidFill>
        </p:spPr>
        <p:txBody>
          <a:bodyPr tIns="72000">
            <a:noAutofit/>
          </a:bodyPr>
          <a:lstStyle>
            <a:lvl1pPr marL="0" indent="0" algn="l">
              <a:buFont typeface="Arial"/>
              <a:buNone/>
              <a:defRPr sz="1050"/>
            </a:lvl1pPr>
            <a:lvl2pPr marL="88900" indent="-88900" algn="l">
              <a:buFont typeface="Lucida Grande"/>
              <a:buChar char="-"/>
              <a:defRPr sz="1000"/>
            </a:lvl2pPr>
            <a:lvl3pPr marL="177800" indent="-88900" algn="l">
              <a:buFont typeface="Arial"/>
              <a:buChar char="•"/>
              <a:tabLst/>
              <a:defRPr sz="900"/>
            </a:lvl3pPr>
            <a:lvl4pPr marL="715962" indent="0" algn="l">
              <a:buNone/>
              <a:defRPr sz="600"/>
            </a:lvl4pPr>
            <a:lvl5pPr marL="1828800" indent="0" algn="l">
              <a:buNone/>
              <a:defRPr sz="600"/>
            </a:lvl5pPr>
          </a:lstStyle>
          <a:p>
            <a:pPr lvl="0"/>
            <a:r>
              <a:rPr lang="en-US" smtClean="0"/>
              <a:t>Click to edit Master text styles</a:t>
            </a:r>
          </a:p>
          <a:p>
            <a:pPr lvl="1"/>
            <a:r>
              <a:rPr lang="en-US" smtClean="0"/>
              <a:t>Second level</a:t>
            </a:r>
          </a:p>
          <a:p>
            <a:pPr lvl="2"/>
            <a:r>
              <a:rPr lang="en-US" smtClean="0"/>
              <a:t>Third level</a:t>
            </a:r>
          </a:p>
        </p:txBody>
      </p:sp>
      <p:sp>
        <p:nvSpPr>
          <p:cNvPr id="33" name="Picture Placeholder 32"/>
          <p:cNvSpPr>
            <a:spLocks noGrp="1"/>
          </p:cNvSpPr>
          <p:nvPr>
            <p:ph type="pic" sz="quarter" idx="18"/>
          </p:nvPr>
        </p:nvSpPr>
        <p:spPr>
          <a:xfrm>
            <a:off x="579968" y="2899728"/>
            <a:ext cx="2473325" cy="1590675"/>
          </a:xfrm>
        </p:spPr>
        <p:txBody>
          <a:bodyPr/>
          <a:lstStyle>
            <a:lvl1pPr marL="0" indent="0" algn="ctr">
              <a:buFont typeface="Arial"/>
              <a:buNone/>
              <a:defRPr/>
            </a:lvl1pPr>
          </a:lstStyle>
          <a:p>
            <a:r>
              <a:rPr lang="en-US" smtClean="0"/>
              <a:t>Click icon to add picture</a:t>
            </a:r>
            <a:endParaRPr lang="en-US"/>
          </a:p>
        </p:txBody>
      </p:sp>
      <p:sp>
        <p:nvSpPr>
          <p:cNvPr id="34" name="Picture Placeholder 32"/>
          <p:cNvSpPr>
            <a:spLocks noGrp="1"/>
          </p:cNvSpPr>
          <p:nvPr>
            <p:ph type="pic" sz="quarter" idx="19"/>
          </p:nvPr>
        </p:nvSpPr>
        <p:spPr>
          <a:xfrm>
            <a:off x="3269345" y="2909888"/>
            <a:ext cx="2473325" cy="1590675"/>
          </a:xfrm>
        </p:spPr>
        <p:txBody>
          <a:bodyPr/>
          <a:lstStyle>
            <a:lvl1pPr marL="0" indent="0" algn="ctr">
              <a:buFont typeface="Arial"/>
              <a:buNone/>
              <a:defRPr/>
            </a:lvl1pPr>
          </a:lstStyle>
          <a:p>
            <a:r>
              <a:rPr lang="en-US" smtClean="0"/>
              <a:t>Click icon to add picture</a:t>
            </a:r>
            <a:endParaRPr lang="en-US"/>
          </a:p>
        </p:txBody>
      </p:sp>
      <p:sp>
        <p:nvSpPr>
          <p:cNvPr id="35" name="Picture Placeholder 32"/>
          <p:cNvSpPr>
            <a:spLocks noGrp="1"/>
          </p:cNvSpPr>
          <p:nvPr>
            <p:ph type="pic" sz="quarter" idx="20"/>
          </p:nvPr>
        </p:nvSpPr>
        <p:spPr>
          <a:xfrm>
            <a:off x="5955374" y="2899728"/>
            <a:ext cx="2473325" cy="1590675"/>
          </a:xfrm>
        </p:spPr>
        <p:txBody>
          <a:bodyPr/>
          <a:lstStyle>
            <a:lvl1pPr marL="0" indent="0" algn="ctr">
              <a:buFont typeface="Arial"/>
              <a:buNone/>
              <a:defRPr/>
            </a:lvl1pPr>
          </a:lstStyle>
          <a:p>
            <a:r>
              <a:rPr lang="en-US" smtClean="0"/>
              <a:t>Click icon to add picture</a:t>
            </a:r>
            <a:endParaRPr lang="en-US"/>
          </a:p>
        </p:txBody>
      </p:sp>
      <p:sp>
        <p:nvSpPr>
          <p:cNvPr id="2" name="Title 1"/>
          <p:cNvSpPr>
            <a:spLocks noGrp="1"/>
          </p:cNvSpPr>
          <p:nvPr>
            <p:ph type="title"/>
          </p:nvPr>
        </p:nvSpPr>
        <p:spPr>
          <a:xfrm>
            <a:off x="474133" y="296230"/>
            <a:ext cx="6096000" cy="857250"/>
          </a:xfrm>
        </p:spPr>
        <p:txBody>
          <a:bodyPr anchor="b"/>
          <a:lstStyle/>
          <a:p>
            <a:r>
              <a:rPr lang="en-US" smtClean="0"/>
              <a:t>Click to edit Master title style</a:t>
            </a:r>
            <a:endParaRPr lang="en-US"/>
          </a:p>
        </p:txBody>
      </p:sp>
      <p:sp>
        <p:nvSpPr>
          <p:cNvPr id="16"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
        <p:nvSpPr>
          <p:cNvPr id="17"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Tree>
    <p:extLst>
      <p:ext uri="{BB962C8B-B14F-4D97-AF65-F5344CB8AC3E}">
        <p14:creationId xmlns:p14="http://schemas.microsoft.com/office/powerpoint/2010/main" val="362091915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and Dark Pictur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5624" y="677304"/>
            <a:ext cx="5329319" cy="1840454"/>
          </a:xfrm>
          <a:solidFill>
            <a:schemeClr val="bg1">
              <a:alpha val="0"/>
            </a:schemeClr>
          </a:solidFill>
        </p:spPr>
        <p:txBody>
          <a:bodyPr>
            <a:noAutofit/>
          </a:bodyPr>
          <a:lstStyle>
            <a:lvl1pPr>
              <a:lnSpc>
                <a:spcPct val="90000"/>
              </a:lnSpc>
              <a:defRPr sz="5000">
                <a:solidFill>
                  <a:srgbClr val="FFFFFF"/>
                </a:solidFill>
              </a:defRPr>
            </a:lvl1pPr>
          </a:lstStyle>
          <a:p>
            <a:r>
              <a:rPr lang="en-US" smtClean="0"/>
              <a:t>Click to edit Master title style</a:t>
            </a:r>
            <a:endParaRPr lang="en-US" dirty="0"/>
          </a:p>
        </p:txBody>
      </p:sp>
      <p:pic>
        <p:nvPicPr>
          <p:cNvPr id="7" name="Picture 6" descr="Materialise_WT_s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5352" y="3960813"/>
            <a:ext cx="1417311" cy="700502"/>
          </a:xfrm>
          <a:prstGeom prst="rect">
            <a:avLst/>
          </a:prstGeom>
        </p:spPr>
      </p:pic>
    </p:spTree>
    <p:extLst>
      <p:ext uri="{BB962C8B-B14F-4D97-AF65-F5344CB8AC3E}">
        <p14:creationId xmlns:p14="http://schemas.microsoft.com/office/powerpoint/2010/main" val="296879108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and Light Picture ">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5624" y="677304"/>
            <a:ext cx="5329319" cy="1840454"/>
          </a:xfrm>
        </p:spPr>
        <p:txBody>
          <a:bodyPr>
            <a:noAutofit/>
          </a:bodyPr>
          <a:lstStyle>
            <a:lvl1pPr>
              <a:lnSpc>
                <a:spcPct val="90000"/>
              </a:lnSpc>
              <a:defRPr sz="5000"/>
            </a:lvl1pPr>
          </a:lstStyle>
          <a:p>
            <a:r>
              <a:rPr lang="en-US" smtClean="0"/>
              <a:t>Click to edit Master title style</a:t>
            </a:r>
            <a:endParaRPr lang="en-US" dirty="0"/>
          </a:p>
        </p:txBody>
      </p:sp>
      <p:pic>
        <p:nvPicPr>
          <p:cNvPr id="7" name="Picture 6" descr="Materialise_BL_s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87694" y="3961086"/>
            <a:ext cx="1419839" cy="701752"/>
          </a:xfrm>
          <a:prstGeom prst="rect">
            <a:avLst/>
          </a:prstGeom>
        </p:spPr>
      </p:pic>
    </p:spTree>
    <p:extLst>
      <p:ext uri="{BB962C8B-B14F-4D97-AF65-F5344CB8AC3E}">
        <p14:creationId xmlns:p14="http://schemas.microsoft.com/office/powerpoint/2010/main" val="404178039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icture and texbox">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0" y="0"/>
            <a:ext cx="9144000" cy="5143500"/>
          </a:xfrm>
        </p:spPr>
        <p:txBody>
          <a:bodyPr/>
          <a:lstStyle>
            <a:lvl1pPr marL="0" indent="0" algn="ctr">
              <a:buFont typeface="Arial"/>
              <a:buNone/>
              <a:defRPr/>
            </a:lvl1pPr>
          </a:lstStyle>
          <a:p>
            <a:r>
              <a:rPr lang="en-US" smtClean="0"/>
              <a:t>Click icon to add picture</a:t>
            </a:r>
            <a:endParaRPr lang="en-US"/>
          </a:p>
        </p:txBody>
      </p:sp>
      <p:sp>
        <p:nvSpPr>
          <p:cNvPr id="10" name="Text Placeholder 8"/>
          <p:cNvSpPr>
            <a:spLocks noGrp="1"/>
          </p:cNvSpPr>
          <p:nvPr>
            <p:ph type="body" sz="quarter" idx="15"/>
          </p:nvPr>
        </p:nvSpPr>
        <p:spPr>
          <a:xfrm>
            <a:off x="288" y="637591"/>
            <a:ext cx="4049713" cy="1423087"/>
          </a:xfrm>
          <a:blipFill rotWithShape="1">
            <a:blip r:embed="rId2"/>
            <a:stretch>
              <a:fillRect/>
            </a:stretch>
          </a:blipFill>
        </p:spPr>
        <p:txBody>
          <a:bodyPr lIns="216000" tIns="234000" rIns="144000" bIns="234000" anchor="ctr">
            <a:spAutoFit/>
          </a:bodyPr>
          <a:lstStyle>
            <a:lvl1pPr marL="0" indent="0">
              <a:lnSpc>
                <a:spcPct val="90000"/>
              </a:lnSpc>
              <a:buFont typeface="Arial"/>
              <a:buNone/>
              <a:defRPr sz="3400">
                <a:solidFill>
                  <a:srgbClr val="FFFFFF"/>
                </a:solidFill>
              </a:defRPr>
            </a:lvl1pPr>
            <a:lvl2pPr marL="265113" indent="0">
              <a:buFont typeface="Arial"/>
              <a:buNone/>
              <a:defRPr sz="3600">
                <a:solidFill>
                  <a:srgbClr val="FFFFFF"/>
                </a:solidFill>
              </a:defRPr>
            </a:lvl2pPr>
            <a:lvl3pPr marL="539750" indent="0">
              <a:buNone/>
              <a:defRPr sz="3600">
                <a:solidFill>
                  <a:srgbClr val="FFFFFF"/>
                </a:solidFill>
              </a:defRPr>
            </a:lvl3pPr>
            <a:lvl4pPr marL="715962" indent="0">
              <a:buNone/>
              <a:defRPr sz="3600">
                <a:solidFill>
                  <a:srgbClr val="FFFFFF"/>
                </a:solidFill>
              </a:defRPr>
            </a:lvl4pPr>
            <a:lvl5pPr marL="1828800" indent="0">
              <a:buNone/>
              <a:defRPr sz="3600">
                <a:solidFill>
                  <a:srgbClr val="FFFFFF"/>
                </a:solidFill>
              </a:defRPr>
            </a:lvl5pPr>
          </a:lstStyle>
          <a:p>
            <a:pPr lvl="0"/>
            <a:r>
              <a:rPr lang="en-US" smtClean="0"/>
              <a:t>Click to edit Master text styles</a:t>
            </a:r>
          </a:p>
        </p:txBody>
      </p:sp>
    </p:spTree>
    <p:extLst>
      <p:ext uri="{BB962C8B-B14F-4D97-AF65-F5344CB8AC3E}">
        <p14:creationId xmlns:p14="http://schemas.microsoft.com/office/powerpoint/2010/main" val="22278753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version 2">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4" name="Picture 3" descr="pagina3kopi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105"/>
            <a:ext cx="9180002" cy="4911301"/>
          </a:xfrm>
          <a:prstGeom prst="rect">
            <a:avLst/>
          </a:prstGeom>
        </p:spPr>
      </p:pic>
      <p:sp>
        <p:nvSpPr>
          <p:cNvPr id="2" name="Title 1"/>
          <p:cNvSpPr>
            <a:spLocks noGrp="1"/>
          </p:cNvSpPr>
          <p:nvPr>
            <p:ph type="ctrTitle"/>
          </p:nvPr>
        </p:nvSpPr>
        <p:spPr>
          <a:xfrm>
            <a:off x="568771" y="2209555"/>
            <a:ext cx="3732778" cy="1439353"/>
          </a:xfrm>
        </p:spPr>
        <p:txBody>
          <a:bodyPr anchor="b">
            <a:noAutofit/>
          </a:bodyPr>
          <a:lstStyle>
            <a:lvl1pPr algn="l">
              <a:lnSpc>
                <a:spcPct val="80000"/>
              </a:lnSpc>
              <a:defRPr sz="3500">
                <a:solidFill>
                  <a:schemeClr val="bg1"/>
                </a:solidFill>
              </a:defRPr>
            </a:lvl1pPr>
          </a:lstStyle>
          <a:p>
            <a:r>
              <a:rPr lang="en-US" smtClean="0"/>
              <a:t>Click to edit Master title style</a:t>
            </a:r>
            <a:endParaRPr lang="en-US" dirty="0"/>
          </a:p>
        </p:txBody>
      </p:sp>
      <p:sp>
        <p:nvSpPr>
          <p:cNvPr id="20" name="object 15"/>
          <p:cNvSpPr txBox="1"/>
          <p:nvPr userDrawn="1"/>
        </p:nvSpPr>
        <p:spPr>
          <a:xfrm>
            <a:off x="3295276" y="3262465"/>
            <a:ext cx="5084444" cy="448841"/>
          </a:xfrm>
          <a:prstGeom prst="rect">
            <a:avLst/>
          </a:prstGeom>
        </p:spPr>
        <p:txBody>
          <a:bodyPr vert="horz" wrap="square" lIns="0" tIns="0" rIns="0" bIns="0" rtlCol="0">
            <a:spAutoFit/>
          </a:bodyPr>
          <a:lstStyle/>
          <a:p>
            <a:pPr marL="9525" marR="3810">
              <a:lnSpc>
                <a:spcPct val="80000"/>
              </a:lnSpc>
            </a:pPr>
            <a:endParaRPr sz="3500" dirty="0">
              <a:latin typeface="Arial"/>
              <a:cs typeface="Arial"/>
            </a:endParaRPr>
          </a:p>
        </p:txBody>
      </p:sp>
      <p:pic>
        <p:nvPicPr>
          <p:cNvPr id="10" name="Picture 9" descr="Materialise_WT_s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5352" y="454614"/>
            <a:ext cx="1417311" cy="700502"/>
          </a:xfrm>
          <a:prstGeom prst="rect">
            <a:avLst/>
          </a:prstGeom>
        </p:spPr>
      </p:pic>
    </p:spTree>
    <p:extLst>
      <p:ext uri="{BB962C8B-B14F-4D97-AF65-F5344CB8AC3E}">
        <p14:creationId xmlns:p14="http://schemas.microsoft.com/office/powerpoint/2010/main" val="9179392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5"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
        <p:nvSpPr>
          <p:cNvPr id="6"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Tree>
    <p:extLst>
      <p:ext uri="{BB962C8B-B14F-4D97-AF65-F5344CB8AC3E}">
        <p14:creationId xmlns:p14="http://schemas.microsoft.com/office/powerpoint/2010/main" val="119489107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inal Screen">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 y="0"/>
            <a:ext cx="9144000" cy="5143500"/>
          </a:xfrm>
        </p:spPr>
        <p:txBody>
          <a:bodyPr/>
          <a:lstStyle>
            <a:lvl1pPr marL="0" indent="0" algn="ctr">
              <a:buFont typeface="Arial"/>
              <a:buNone/>
              <a:defRPr/>
            </a:lvl1pPr>
          </a:lstStyle>
          <a:p>
            <a:r>
              <a:rPr lang="en-US" smtClean="0"/>
              <a:t>Click icon to add picture</a:t>
            </a:r>
            <a:endParaRPr lang="en-US"/>
          </a:p>
        </p:txBody>
      </p:sp>
      <p:sp>
        <p:nvSpPr>
          <p:cNvPr id="7" name="Text Placeholder 6"/>
          <p:cNvSpPr>
            <a:spLocks noGrp="1"/>
          </p:cNvSpPr>
          <p:nvPr>
            <p:ph type="body" sz="quarter" idx="15"/>
          </p:nvPr>
        </p:nvSpPr>
        <p:spPr>
          <a:xfrm>
            <a:off x="1" y="3176754"/>
            <a:ext cx="9144000" cy="1573213"/>
          </a:xfrm>
          <a:blipFill rotWithShape="1">
            <a:blip r:embed="rId2"/>
            <a:stretch>
              <a:fillRect/>
            </a:stretch>
          </a:blipFill>
        </p:spPr>
        <p:txBody>
          <a:bodyPr>
            <a:normAutofit/>
          </a:bodyPr>
          <a:lstStyle>
            <a:lvl1pPr marL="0" indent="0">
              <a:buNone/>
              <a:defRPr sz="100">
                <a:solidFill>
                  <a:srgbClr val="FFFFFF"/>
                </a:solidFill>
              </a:defRPr>
            </a:lvl1pPr>
          </a:lstStyle>
          <a:p>
            <a:pPr lvl="0"/>
            <a:r>
              <a:rPr lang="en-US" smtClean="0"/>
              <a:t>Click to edit Master text styles</a:t>
            </a:r>
          </a:p>
        </p:txBody>
      </p:sp>
      <p:sp>
        <p:nvSpPr>
          <p:cNvPr id="10" name="Text Placeholder 9"/>
          <p:cNvSpPr>
            <a:spLocks noGrp="1"/>
          </p:cNvSpPr>
          <p:nvPr>
            <p:ph type="body" sz="quarter" idx="14"/>
          </p:nvPr>
        </p:nvSpPr>
        <p:spPr>
          <a:xfrm>
            <a:off x="3108609" y="3905104"/>
            <a:ext cx="5473398" cy="495300"/>
          </a:xfrm>
        </p:spPr>
        <p:txBody>
          <a:bodyPr anchor="b">
            <a:noAutofit/>
          </a:bodyPr>
          <a:lstStyle>
            <a:lvl1pPr marL="0" indent="0" algn="r">
              <a:buFont typeface="Arial"/>
              <a:buNone/>
              <a:defRPr sz="2800">
                <a:solidFill>
                  <a:srgbClr val="FFFFFF"/>
                </a:solidFill>
              </a:defRPr>
            </a:lvl1pPr>
          </a:lstStyle>
          <a:p>
            <a:pPr lvl="0"/>
            <a:r>
              <a:rPr lang="en-US" smtClean="0"/>
              <a:t>Click to edit Master text styles</a:t>
            </a:r>
          </a:p>
        </p:txBody>
      </p:sp>
      <p:sp>
        <p:nvSpPr>
          <p:cNvPr id="12" name="Footer Placeholder 4"/>
          <p:cNvSpPr>
            <a:spLocks noGrp="1"/>
          </p:cNvSpPr>
          <p:nvPr>
            <p:ph type="ftr" sz="quarter" idx="11"/>
          </p:nvPr>
        </p:nvSpPr>
        <p:spPr>
          <a:xfrm>
            <a:off x="5686406" y="4374826"/>
            <a:ext cx="2895600" cy="273844"/>
          </a:xfrm>
          <a:prstGeom prst="rect">
            <a:avLst/>
          </a:prstGeom>
        </p:spPr>
        <p:txBody>
          <a:bodyPr/>
          <a:lstStyle>
            <a:lvl1pPr>
              <a:defRPr>
                <a:solidFill>
                  <a:srgbClr val="FFFFFF"/>
                </a:solidFill>
              </a:defRPr>
            </a:lvl1pPr>
          </a:lstStyle>
          <a:p>
            <a:r>
              <a:rPr lang="en-US" smtClean="0"/>
              <a:t>Feb 22th 2016 | Firstname Lastname |</a:t>
            </a:r>
            <a:endParaRPr lang="en-US" dirty="0"/>
          </a:p>
        </p:txBody>
      </p:sp>
    </p:spTree>
    <p:extLst>
      <p:ext uri="{BB962C8B-B14F-4D97-AF65-F5344CB8AC3E}">
        <p14:creationId xmlns:p14="http://schemas.microsoft.com/office/powerpoint/2010/main" val="13849632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a:xfrm>
            <a:off x="6553200" y="4845845"/>
            <a:ext cx="2133600" cy="297656"/>
          </a:xfrm>
          <a:prstGeom prst="rect">
            <a:avLst/>
          </a:prstGeom>
        </p:spPr>
        <p:txBody>
          <a:bodyPr/>
          <a:lstStyle>
            <a:lvl1pPr>
              <a:defRPr/>
            </a:lvl1pPr>
          </a:lstStyle>
          <a:p>
            <a:fld id="{3C7397EC-AD80-4910-B762-2A6134F046A1}" type="slidenum">
              <a:rPr lang="en-US"/>
              <a:pPr/>
              <a:t>‹#›</a:t>
            </a:fld>
            <a:endParaRPr lang="en-US" dirty="0"/>
          </a:p>
        </p:txBody>
      </p:sp>
    </p:spTree>
    <p:extLst>
      <p:ext uri="{BB962C8B-B14F-4D97-AF65-F5344CB8AC3E}">
        <p14:creationId xmlns:p14="http://schemas.microsoft.com/office/powerpoint/2010/main" val="17088301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version 3">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4" name="Picture 3" descr="pagina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0194"/>
            <a:ext cx="9144000" cy="5153694"/>
          </a:xfrm>
          <a:prstGeom prst="rect">
            <a:avLst/>
          </a:prstGeom>
        </p:spPr>
      </p:pic>
      <p:sp>
        <p:nvSpPr>
          <p:cNvPr id="2" name="Title 1"/>
          <p:cNvSpPr>
            <a:spLocks noGrp="1"/>
          </p:cNvSpPr>
          <p:nvPr>
            <p:ph type="ctrTitle"/>
          </p:nvPr>
        </p:nvSpPr>
        <p:spPr>
          <a:xfrm>
            <a:off x="568770" y="1759612"/>
            <a:ext cx="3723829" cy="1439353"/>
          </a:xfrm>
        </p:spPr>
        <p:txBody>
          <a:bodyPr anchor="t">
            <a:noAutofit/>
          </a:bodyPr>
          <a:lstStyle>
            <a:lvl1pPr algn="l">
              <a:lnSpc>
                <a:spcPct val="80000"/>
              </a:lnSpc>
              <a:defRPr sz="3500">
                <a:solidFill>
                  <a:schemeClr val="bg1"/>
                </a:solidFill>
              </a:defRPr>
            </a:lvl1pPr>
          </a:lstStyle>
          <a:p>
            <a:r>
              <a:rPr lang="en-US" smtClean="0"/>
              <a:t>Click to edit Master title style</a:t>
            </a:r>
            <a:endParaRPr lang="en-US" dirty="0"/>
          </a:p>
        </p:txBody>
      </p:sp>
      <p:sp>
        <p:nvSpPr>
          <p:cNvPr id="20" name="object 15"/>
          <p:cNvSpPr txBox="1"/>
          <p:nvPr userDrawn="1"/>
        </p:nvSpPr>
        <p:spPr>
          <a:xfrm>
            <a:off x="3295276" y="3262465"/>
            <a:ext cx="5084444" cy="448841"/>
          </a:xfrm>
          <a:prstGeom prst="rect">
            <a:avLst/>
          </a:prstGeom>
        </p:spPr>
        <p:txBody>
          <a:bodyPr vert="horz" wrap="square" lIns="0" tIns="0" rIns="0" bIns="0" rtlCol="0">
            <a:spAutoFit/>
          </a:bodyPr>
          <a:lstStyle/>
          <a:p>
            <a:pPr marL="9525" marR="3810">
              <a:lnSpc>
                <a:spcPct val="80000"/>
              </a:lnSpc>
            </a:pPr>
            <a:endParaRPr sz="3500" dirty="0">
              <a:latin typeface="Arial"/>
              <a:cs typeface="Arial"/>
            </a:endParaRPr>
          </a:p>
        </p:txBody>
      </p:sp>
      <p:pic>
        <p:nvPicPr>
          <p:cNvPr id="13" name="Picture 12" descr="Materialise_BL_s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7694" y="3961086"/>
            <a:ext cx="1419839" cy="701752"/>
          </a:xfrm>
          <a:prstGeom prst="rect">
            <a:avLst/>
          </a:prstGeom>
        </p:spPr>
      </p:pic>
    </p:spTree>
    <p:extLst>
      <p:ext uri="{BB962C8B-B14F-4D97-AF65-F5344CB8AC3E}">
        <p14:creationId xmlns:p14="http://schemas.microsoft.com/office/powerpoint/2010/main" val="29891361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version 4">
    <p:bg>
      <p:bgPr>
        <a:blipFill dpi="0" rotWithShape="1">
          <a:blip r:embed="rId2">
            <a:lum bright="70000" contrast="-70000"/>
          </a:blip>
          <a:srcRect/>
          <a:stretch>
            <a:fillRect t="-39000" b="-39000"/>
          </a:stretch>
        </a:blipFill>
        <a:effectLst/>
      </p:bgPr>
    </p:bg>
    <p:spTree>
      <p:nvGrpSpPr>
        <p:cNvPr id="1" name=""/>
        <p:cNvGrpSpPr/>
        <p:nvPr/>
      </p:nvGrpSpPr>
      <p:grpSpPr>
        <a:xfrm>
          <a:off x="0" y="0"/>
          <a:ext cx="0" cy="0"/>
          <a:chOff x="0" y="0"/>
          <a:chExt cx="0" cy="0"/>
        </a:xfrm>
      </p:grpSpPr>
      <p:pic>
        <p:nvPicPr>
          <p:cNvPr id="6" name="Picture 3" descr="pagina5.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6569"/>
            <a:ext cx="9144000" cy="4494315"/>
          </a:xfrm>
          <a:prstGeom prst="rect">
            <a:avLst/>
          </a:prstGeom>
        </p:spPr>
      </p:pic>
      <p:sp>
        <p:nvSpPr>
          <p:cNvPr id="2" name="Title 1"/>
          <p:cNvSpPr>
            <a:spLocks noGrp="1"/>
          </p:cNvSpPr>
          <p:nvPr>
            <p:ph type="ctrTitle"/>
          </p:nvPr>
        </p:nvSpPr>
        <p:spPr>
          <a:xfrm>
            <a:off x="4628512" y="2149009"/>
            <a:ext cx="3855087" cy="1517999"/>
          </a:xfrm>
        </p:spPr>
        <p:txBody>
          <a:bodyPr anchor="t">
            <a:noAutofit/>
          </a:bodyPr>
          <a:lstStyle>
            <a:lvl1pPr algn="l">
              <a:lnSpc>
                <a:spcPct val="80000"/>
              </a:lnSpc>
              <a:defRPr sz="3500">
                <a:solidFill>
                  <a:schemeClr val="bg1"/>
                </a:solidFill>
              </a:defRPr>
            </a:lvl1pPr>
          </a:lstStyle>
          <a:p>
            <a:r>
              <a:rPr lang="en-US" smtClean="0"/>
              <a:t>Click to edit Master title style</a:t>
            </a:r>
            <a:endParaRPr lang="en-US" dirty="0"/>
          </a:p>
        </p:txBody>
      </p:sp>
      <p:sp>
        <p:nvSpPr>
          <p:cNvPr id="20" name="object 15"/>
          <p:cNvSpPr txBox="1"/>
          <p:nvPr userDrawn="1"/>
        </p:nvSpPr>
        <p:spPr>
          <a:xfrm>
            <a:off x="3295276" y="3262465"/>
            <a:ext cx="5084444" cy="448841"/>
          </a:xfrm>
          <a:prstGeom prst="rect">
            <a:avLst/>
          </a:prstGeom>
        </p:spPr>
        <p:txBody>
          <a:bodyPr vert="horz" wrap="square" lIns="0" tIns="0" rIns="0" bIns="0" rtlCol="0">
            <a:spAutoFit/>
          </a:bodyPr>
          <a:lstStyle/>
          <a:p>
            <a:pPr marL="9525" marR="3810">
              <a:lnSpc>
                <a:spcPct val="80000"/>
              </a:lnSpc>
            </a:pPr>
            <a:endParaRPr sz="3500" dirty="0">
              <a:latin typeface="Arial"/>
              <a:cs typeface="Arial"/>
            </a:endParaRPr>
          </a:p>
        </p:txBody>
      </p:sp>
      <p:pic>
        <p:nvPicPr>
          <p:cNvPr id="10" name="Picture 9" descr="Materialise_BL_s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85352" y="454614"/>
            <a:ext cx="1419839" cy="701752"/>
          </a:xfrm>
          <a:prstGeom prst="rect">
            <a:avLst/>
          </a:prstGeom>
        </p:spPr>
      </p:pic>
    </p:spTree>
    <p:extLst>
      <p:ext uri="{BB962C8B-B14F-4D97-AF65-F5344CB8AC3E}">
        <p14:creationId xmlns:p14="http://schemas.microsoft.com/office/powerpoint/2010/main" val="8790504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8" name="Content Placeholder 7"/>
          <p:cNvSpPr>
            <a:spLocks noGrp="1"/>
          </p:cNvSpPr>
          <p:nvPr>
            <p:ph sz="quarter" idx="13"/>
          </p:nvPr>
        </p:nvSpPr>
        <p:spPr>
          <a:xfrm>
            <a:off x="467359" y="2288667"/>
            <a:ext cx="7077075" cy="2273173"/>
          </a:xfrm>
        </p:spPr>
        <p:txBody>
          <a:bodyPr>
            <a:normAutofit/>
          </a:bodyPr>
          <a:lstStyle>
            <a:lvl1pPr marL="263525" indent="-263525" algn="l">
              <a:spcBef>
                <a:spcPts val="800"/>
              </a:spcBef>
              <a:spcAft>
                <a:spcPts val="800"/>
              </a:spcAft>
              <a:buSzPct val="100000"/>
              <a:buFont typeface="+mj-lt"/>
              <a:buAutoNum type="arabicPeriod"/>
              <a:defRPr sz="1600">
                <a:solidFill>
                  <a:schemeClr val="accent2"/>
                </a:solidFill>
              </a:defRPr>
            </a:lvl1pPr>
            <a:lvl2pPr marL="608013" indent="-342900" algn="l">
              <a:spcBef>
                <a:spcPts val="800"/>
              </a:spcBef>
              <a:spcAft>
                <a:spcPts val="800"/>
              </a:spcAft>
              <a:buFont typeface="+mj-lt"/>
              <a:buAutoNum type="arabicPeriod"/>
              <a:defRPr sz="1400"/>
            </a:lvl2pPr>
            <a:lvl3pPr marL="768350" indent="-228600" algn="l">
              <a:spcBef>
                <a:spcPts val="800"/>
              </a:spcBef>
              <a:spcAft>
                <a:spcPts val="800"/>
              </a:spcAft>
              <a:buFont typeface="+mj-lt"/>
              <a:buAutoNum type="arabicPeriod"/>
              <a:defRPr sz="1200"/>
            </a:lvl3pPr>
            <a:lvl4pPr marL="944562" indent="-228600" algn="l">
              <a:spcBef>
                <a:spcPts val="800"/>
              </a:spcBef>
              <a:spcAft>
                <a:spcPts val="800"/>
              </a:spcAft>
              <a:buFont typeface="+mj-lt"/>
              <a:buAutoNum type="arabicPeriod"/>
              <a:defRPr sz="1100"/>
            </a:lvl4pPr>
          </a:lstStyle>
          <a:p>
            <a:pPr lvl="0"/>
            <a:r>
              <a:rPr lang="en-US" smtClean="0"/>
              <a:t>Click to edit Master text styles</a:t>
            </a:r>
          </a:p>
        </p:txBody>
      </p:sp>
      <p:pic>
        <p:nvPicPr>
          <p:cNvPr id="3" name="Picture 2" descr="agenda[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61720"/>
            <a:ext cx="9144000" cy="1018032"/>
          </a:xfrm>
          <a:prstGeom prst="rect">
            <a:avLst/>
          </a:prstGeom>
        </p:spPr>
      </p:pic>
      <p:sp>
        <p:nvSpPr>
          <p:cNvPr id="2" name="Title 1"/>
          <p:cNvSpPr>
            <a:spLocks noGrp="1"/>
          </p:cNvSpPr>
          <p:nvPr>
            <p:ph type="title"/>
          </p:nvPr>
        </p:nvSpPr>
        <p:spPr>
          <a:xfrm>
            <a:off x="474133" y="1346487"/>
            <a:ext cx="6096000" cy="653475"/>
          </a:xfrm>
        </p:spPr>
        <p:txBody>
          <a:bodyPr/>
          <a:lstStyle>
            <a:lvl1pPr>
              <a:defRPr>
                <a:solidFill>
                  <a:srgbClr val="FFFFFF"/>
                </a:solidFill>
              </a:defRPr>
            </a:lvl1pPr>
          </a:lstStyle>
          <a:p>
            <a:r>
              <a:rPr lang="en-US" smtClean="0"/>
              <a:t>Click to edit Master title style</a:t>
            </a:r>
            <a:endParaRPr lang="en-US" dirty="0"/>
          </a:p>
        </p:txBody>
      </p:sp>
      <p:sp>
        <p:nvSpPr>
          <p:cNvPr id="7"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248311594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8" name="Content Placeholder 7"/>
          <p:cNvSpPr>
            <a:spLocks noGrp="1"/>
          </p:cNvSpPr>
          <p:nvPr>
            <p:ph sz="quarter" idx="13"/>
          </p:nvPr>
        </p:nvSpPr>
        <p:spPr>
          <a:xfrm>
            <a:off x="457199" y="2075310"/>
            <a:ext cx="7077075" cy="24655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28218299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10" name="Content Placeholder 7"/>
          <p:cNvSpPr>
            <a:spLocks noGrp="1"/>
          </p:cNvSpPr>
          <p:nvPr>
            <p:ph sz="quarter" idx="13"/>
          </p:nvPr>
        </p:nvSpPr>
        <p:spPr>
          <a:xfrm>
            <a:off x="457199" y="2075310"/>
            <a:ext cx="7077076" cy="2465515"/>
          </a:xfrm>
        </p:spPr>
        <p:txBody>
          <a:bodyPr numCol="2" spcCol="720000"/>
          <a:lstStyle>
            <a:lvl1pPr>
              <a:defRPr>
                <a:solidFill>
                  <a:schemeClr val="accent2"/>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9976736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 Elevator pitch">
    <p:spTree>
      <p:nvGrpSpPr>
        <p:cNvPr id="1" name=""/>
        <p:cNvGrpSpPr/>
        <p:nvPr/>
      </p:nvGrpSpPr>
      <p:grpSpPr>
        <a:xfrm>
          <a:off x="0" y="0"/>
          <a:ext cx="0" cy="0"/>
          <a:chOff x="0" y="0"/>
          <a:chExt cx="0" cy="0"/>
        </a:xfrm>
      </p:grpSpPr>
      <p:sp>
        <p:nvSpPr>
          <p:cNvPr id="2" name="Title 1"/>
          <p:cNvSpPr>
            <a:spLocks noGrp="1"/>
          </p:cNvSpPr>
          <p:nvPr>
            <p:ph type="title"/>
          </p:nvPr>
        </p:nvSpPr>
        <p:spPr>
          <a:xfrm>
            <a:off x="474133" y="1028138"/>
            <a:ext cx="6096000" cy="857250"/>
          </a:xfrm>
        </p:spPr>
        <p:txBody>
          <a:bodyPr/>
          <a:lstStyle/>
          <a:p>
            <a:r>
              <a:rPr lang="en-US" smtClean="0"/>
              <a:t>Click to edit Master title style</a:t>
            </a:r>
            <a:endParaRPr lang="en-US" dirty="0"/>
          </a:p>
        </p:txBody>
      </p:sp>
      <p:sp>
        <p:nvSpPr>
          <p:cNvPr id="5"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8" name="Content Placeholder 7"/>
          <p:cNvSpPr>
            <a:spLocks noGrp="1"/>
          </p:cNvSpPr>
          <p:nvPr>
            <p:ph sz="quarter" idx="13"/>
          </p:nvPr>
        </p:nvSpPr>
        <p:spPr>
          <a:xfrm>
            <a:off x="457199" y="2159976"/>
            <a:ext cx="7077075" cy="23442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Text Placeholder 24"/>
          <p:cNvSpPr>
            <a:spLocks noGrp="1"/>
          </p:cNvSpPr>
          <p:nvPr>
            <p:ph type="body" sz="quarter" idx="12"/>
          </p:nvPr>
        </p:nvSpPr>
        <p:spPr>
          <a:xfrm>
            <a:off x="530225" y="708147"/>
            <a:ext cx="1979999" cy="238125"/>
          </a:xfrm>
          <a:solidFill>
            <a:schemeClr val="accent3"/>
          </a:solidFill>
        </p:spPr>
        <p:txBody>
          <a:bodyPr tIns="46800" bIns="46800" anchor="ctr">
            <a:noAutofit/>
          </a:bodyPr>
          <a:lstStyle>
            <a:lvl1pPr marL="0" indent="0">
              <a:buFont typeface="Arial"/>
              <a:buNone/>
              <a:defRPr sz="900" b="1">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9"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426647872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and boxes">
    <p:spTree>
      <p:nvGrpSpPr>
        <p:cNvPr id="1" name=""/>
        <p:cNvGrpSpPr/>
        <p:nvPr/>
      </p:nvGrpSpPr>
      <p:grpSpPr>
        <a:xfrm>
          <a:off x="0" y="0"/>
          <a:ext cx="0" cy="0"/>
          <a:chOff x="0" y="0"/>
          <a:chExt cx="0" cy="0"/>
        </a:xfrm>
      </p:grpSpPr>
      <p:sp>
        <p:nvSpPr>
          <p:cNvPr id="2" name="Title 1"/>
          <p:cNvSpPr>
            <a:spLocks noGrp="1"/>
          </p:cNvSpPr>
          <p:nvPr>
            <p:ph type="title"/>
          </p:nvPr>
        </p:nvSpPr>
        <p:spPr>
          <a:xfrm>
            <a:off x="474133" y="706411"/>
            <a:ext cx="5581922" cy="857250"/>
          </a:xfrm>
        </p:spPr>
        <p:txBody>
          <a:bodyPr/>
          <a:lstStyle/>
          <a:p>
            <a:r>
              <a:rPr lang="en-US" smtClean="0"/>
              <a:t>Click to edit Master title style</a:t>
            </a:r>
            <a:endParaRPr lang="en-US" dirty="0"/>
          </a:p>
        </p:txBody>
      </p:sp>
      <p:sp>
        <p:nvSpPr>
          <p:cNvPr id="5" name="Footer Placeholder 4"/>
          <p:cNvSpPr>
            <a:spLocks noGrp="1"/>
          </p:cNvSpPr>
          <p:nvPr>
            <p:ph type="ftr" sz="quarter" idx="11"/>
          </p:nvPr>
        </p:nvSpPr>
        <p:spPr>
          <a:xfrm>
            <a:off x="5686406" y="4656518"/>
            <a:ext cx="2895600" cy="273844"/>
          </a:xfrm>
          <a:prstGeom prst="rect">
            <a:avLst/>
          </a:prstGeom>
        </p:spPr>
        <p:txBody>
          <a:bodyPr/>
          <a:lstStyle/>
          <a:p>
            <a:r>
              <a:rPr lang="en-US" smtClean="0"/>
              <a:t>Feb 22th 2016 | Firstname Lastname |</a:t>
            </a:r>
            <a:endParaRPr lang="en-US" dirty="0"/>
          </a:p>
        </p:txBody>
      </p:sp>
      <p:sp>
        <p:nvSpPr>
          <p:cNvPr id="8" name="Content Placeholder 7"/>
          <p:cNvSpPr>
            <a:spLocks noGrp="1"/>
          </p:cNvSpPr>
          <p:nvPr>
            <p:ph sz="quarter" idx="13"/>
          </p:nvPr>
        </p:nvSpPr>
        <p:spPr>
          <a:xfrm>
            <a:off x="457200" y="2075310"/>
            <a:ext cx="5581922" cy="24655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28"/>
          <p:cNvSpPr>
            <a:spLocks noGrp="1"/>
          </p:cNvSpPr>
          <p:nvPr>
            <p:ph type="body" sz="quarter" idx="17"/>
          </p:nvPr>
        </p:nvSpPr>
        <p:spPr>
          <a:xfrm>
            <a:off x="6643898" y="1687960"/>
            <a:ext cx="1884758" cy="1179066"/>
          </a:xfrm>
          <a:solidFill>
            <a:schemeClr val="accent2"/>
          </a:solidFill>
        </p:spPr>
        <p:txBody>
          <a:bodyPr tIns="93600">
            <a:noAutofit/>
          </a:bodyPr>
          <a:lstStyle>
            <a:lvl1pPr marL="0" indent="0" algn="l">
              <a:buFont typeface="Arial"/>
              <a:buNone/>
              <a:defRPr sz="1000">
                <a:solidFill>
                  <a:schemeClr val="bg1"/>
                </a:solidFill>
              </a:defRPr>
            </a:lvl1pPr>
            <a:lvl2pPr marL="88900" indent="-88900" algn="l">
              <a:buFont typeface="Lucida Grande"/>
              <a:buChar char="-"/>
              <a:defRPr sz="900">
                <a:solidFill>
                  <a:schemeClr val="bg1"/>
                </a:solidFill>
              </a:defRPr>
            </a:lvl2pPr>
            <a:lvl3pPr marL="177800" indent="-88900" algn="l">
              <a:buFont typeface="Arial"/>
              <a:buChar char="•"/>
              <a:tabLst/>
              <a:defRPr sz="800">
                <a:solidFill>
                  <a:schemeClr val="bg1"/>
                </a:solidFill>
              </a:defRPr>
            </a:lvl3pPr>
            <a:lvl4pPr marL="715962" indent="0" algn="l">
              <a:buNone/>
              <a:defRPr sz="600"/>
            </a:lvl4pPr>
            <a:lvl5pPr marL="1828800" indent="0" algn="l">
              <a:buNone/>
              <a:defRPr sz="6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28"/>
          <p:cNvSpPr>
            <a:spLocks noGrp="1"/>
          </p:cNvSpPr>
          <p:nvPr>
            <p:ph type="body" sz="quarter" idx="19"/>
          </p:nvPr>
        </p:nvSpPr>
        <p:spPr>
          <a:xfrm>
            <a:off x="6643898" y="3238931"/>
            <a:ext cx="1884758" cy="1179066"/>
          </a:xfrm>
          <a:solidFill>
            <a:schemeClr val="bg1">
              <a:lumMod val="85000"/>
            </a:schemeClr>
          </a:solidFill>
        </p:spPr>
        <p:txBody>
          <a:bodyPr tIns="93600">
            <a:noAutofit/>
          </a:bodyPr>
          <a:lstStyle>
            <a:lvl1pPr marL="0" indent="0" algn="l">
              <a:buFont typeface="Arial"/>
              <a:buNone/>
              <a:defRPr sz="1000"/>
            </a:lvl1pPr>
            <a:lvl2pPr marL="88900" indent="-88900" algn="l">
              <a:buFont typeface="Lucida Grande"/>
              <a:buChar char="-"/>
              <a:defRPr sz="900"/>
            </a:lvl2pPr>
            <a:lvl3pPr marL="177800" indent="-88900" algn="l">
              <a:buFont typeface="Arial"/>
              <a:buChar char="•"/>
              <a:tabLst/>
              <a:defRPr sz="800"/>
            </a:lvl3pPr>
            <a:lvl4pPr marL="715962" indent="0" algn="l">
              <a:buNone/>
              <a:defRPr sz="600"/>
            </a:lvl4pPr>
            <a:lvl5pPr marL="1828800" indent="0" algn="l">
              <a:buNone/>
              <a:defRPr sz="600"/>
            </a:lvl5pPr>
          </a:lstStyle>
          <a:p>
            <a:pPr lvl="0"/>
            <a:r>
              <a:rPr lang="en-US" smtClean="0"/>
              <a:t>Click to edit Master text styles</a:t>
            </a:r>
          </a:p>
          <a:p>
            <a:pPr lvl="1"/>
            <a:r>
              <a:rPr lang="en-US" smtClean="0"/>
              <a:t>Second level</a:t>
            </a:r>
          </a:p>
          <a:p>
            <a:pPr lvl="2"/>
            <a:r>
              <a:rPr lang="en-US" smtClean="0"/>
              <a:t>Third level</a:t>
            </a:r>
          </a:p>
        </p:txBody>
      </p:sp>
      <p:sp>
        <p:nvSpPr>
          <p:cNvPr id="6" name="Text Placeholder 24"/>
          <p:cNvSpPr>
            <a:spLocks noGrp="1"/>
          </p:cNvSpPr>
          <p:nvPr>
            <p:ph type="body" sz="quarter" idx="12"/>
          </p:nvPr>
        </p:nvSpPr>
        <p:spPr>
          <a:xfrm>
            <a:off x="6643898" y="1451735"/>
            <a:ext cx="1884758" cy="238125"/>
          </a:xfrm>
          <a:solidFill>
            <a:schemeClr val="accent1"/>
          </a:solidFill>
        </p:spPr>
        <p:txBody>
          <a:bodyPr anchor="ctr">
            <a:noAutofit/>
          </a:bodyPr>
          <a:lstStyle>
            <a:lvl1pPr marL="0" indent="0">
              <a:buFont typeface="Arial"/>
              <a:buNone/>
              <a:defRPr sz="1050">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9" name="Text Placeholder 24"/>
          <p:cNvSpPr>
            <a:spLocks noGrp="1"/>
          </p:cNvSpPr>
          <p:nvPr>
            <p:ph type="body" sz="quarter" idx="18"/>
          </p:nvPr>
        </p:nvSpPr>
        <p:spPr>
          <a:xfrm>
            <a:off x="6643898" y="3002706"/>
            <a:ext cx="1884758" cy="238125"/>
          </a:xfrm>
          <a:solidFill>
            <a:srgbClr val="F0B322"/>
          </a:solidFill>
        </p:spPr>
        <p:txBody>
          <a:bodyPr anchor="ctr">
            <a:noAutofit/>
          </a:bodyPr>
          <a:lstStyle>
            <a:lvl1pPr marL="0" indent="0">
              <a:buFont typeface="Arial"/>
              <a:buNone/>
              <a:defRPr sz="1050">
                <a:solidFill>
                  <a:schemeClr val="bg1"/>
                </a:solidFill>
              </a:defRPr>
            </a:lvl1pPr>
            <a:lvl2pPr marL="265113" indent="0">
              <a:buFont typeface="Arial"/>
              <a:buNone/>
              <a:defRPr>
                <a:solidFill>
                  <a:schemeClr val="bg1"/>
                </a:solidFill>
              </a:defRPr>
            </a:lvl2pPr>
            <a:lvl3pPr marL="539750" indent="0">
              <a:buNone/>
              <a:defRPr>
                <a:solidFill>
                  <a:schemeClr val="bg1"/>
                </a:solidFill>
              </a:defRPr>
            </a:lvl3pPr>
            <a:lvl4pPr marL="715962" indent="0">
              <a:buNone/>
              <a:defRPr>
                <a:solidFill>
                  <a:schemeClr val="bg1"/>
                </a:solidFill>
              </a:defRPr>
            </a:lvl4pPr>
            <a:lvl5pPr marL="1828800" indent="0">
              <a:buNone/>
              <a:defRPr>
                <a:solidFill>
                  <a:schemeClr val="bg1"/>
                </a:solidFill>
              </a:defRPr>
            </a:lvl5pPr>
          </a:lstStyle>
          <a:p>
            <a:pPr lvl="0"/>
            <a:r>
              <a:rPr lang="en-US" smtClean="0"/>
              <a:t>Click to edit Master text styles</a:t>
            </a:r>
          </a:p>
        </p:txBody>
      </p:sp>
      <p:sp>
        <p:nvSpPr>
          <p:cNvPr id="12" name="Tijdelijke aanduiding voor dianummer 5"/>
          <p:cNvSpPr>
            <a:spLocks noGrp="1"/>
          </p:cNvSpPr>
          <p:nvPr>
            <p:ph type="sldNum" sz="quarter" idx="4"/>
          </p:nvPr>
        </p:nvSpPr>
        <p:spPr>
          <a:xfrm>
            <a:off x="8432603" y="4678842"/>
            <a:ext cx="498538" cy="246948"/>
          </a:xfrm>
          <a:prstGeom prst="rect">
            <a:avLst/>
          </a:prstGeom>
        </p:spPr>
        <p:txBody>
          <a:bodyPr/>
          <a:lstStyle>
            <a:lvl1pPr algn="l">
              <a:defRPr sz="900">
                <a:solidFill>
                  <a:schemeClr val="bg2"/>
                </a:solidFill>
                <a:latin typeface="Arial" charset="0"/>
                <a:ea typeface="Arial" charset="0"/>
                <a:cs typeface="Arial" charset="0"/>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652835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4133" y="706411"/>
            <a:ext cx="6096000" cy="857250"/>
          </a:xfrm>
          <a:prstGeom prst="rect">
            <a:avLst/>
          </a:prstGeom>
        </p:spPr>
        <p:txBody>
          <a:bodyPr vert="horz" lIns="91440" tIns="45720" rIns="91440" bIns="45720" rtlCol="0" anchor="b">
            <a:normAutofit/>
          </a:bodyPr>
          <a:lstStyle/>
          <a:p>
            <a:r>
              <a:rPr lang="nl-NL" smtClean="0"/>
              <a:t>Titelstijl van model bewerken</a:t>
            </a:r>
            <a:endParaRPr lang="en-US" dirty="0"/>
          </a:p>
        </p:txBody>
      </p:sp>
      <p:sp>
        <p:nvSpPr>
          <p:cNvPr id="3" name="Text Placeholder 2"/>
          <p:cNvSpPr>
            <a:spLocks noGrp="1"/>
          </p:cNvSpPr>
          <p:nvPr>
            <p:ph type="body" idx="1"/>
          </p:nvPr>
        </p:nvSpPr>
        <p:spPr>
          <a:xfrm>
            <a:off x="464583" y="2067343"/>
            <a:ext cx="7066517" cy="2261451"/>
          </a:xfrm>
          <a:prstGeom prst="rect">
            <a:avLst/>
          </a:prstGeom>
        </p:spPr>
        <p:txBody>
          <a:bodyPr vert="horz" lIns="91440" tIns="45720" rIns="91440" bIns="45720" rtlCol="0">
            <a:normAutofit/>
          </a:bodyPr>
          <a:lstStyle/>
          <a:p>
            <a:pPr lvl="0"/>
            <a:r>
              <a:rPr lang="nl-BE" dirty="0" smtClean="0"/>
              <a:t>Click to edit Master text styles</a:t>
            </a:r>
          </a:p>
          <a:p>
            <a:pPr lvl="1"/>
            <a:r>
              <a:rPr lang="nl-BE" dirty="0" smtClean="0"/>
              <a:t>Second level</a:t>
            </a:r>
          </a:p>
          <a:p>
            <a:pPr lvl="2"/>
            <a:r>
              <a:rPr lang="nl-BE" dirty="0" smtClean="0"/>
              <a:t>Third level</a:t>
            </a:r>
          </a:p>
          <a:p>
            <a:pPr lvl="3"/>
            <a:r>
              <a:rPr lang="nl-BE" dirty="0" smtClean="0"/>
              <a:t>Fourth level</a:t>
            </a:r>
          </a:p>
        </p:txBody>
      </p:sp>
      <p:pic>
        <p:nvPicPr>
          <p:cNvPr id="12" name="Picture 11" descr="Materialise_BL_sRGB.png"/>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7185352" y="454614"/>
            <a:ext cx="1419839" cy="701752"/>
          </a:xfrm>
          <a:prstGeom prst="rect">
            <a:avLst/>
          </a:prstGeom>
        </p:spPr>
      </p:pic>
      <p:sp>
        <p:nvSpPr>
          <p:cNvPr id="14" name="Footer Placeholder 4"/>
          <p:cNvSpPr>
            <a:spLocks noGrp="1"/>
          </p:cNvSpPr>
          <p:nvPr>
            <p:ph type="ftr" sz="quarter" idx="3"/>
          </p:nvPr>
        </p:nvSpPr>
        <p:spPr>
          <a:xfrm>
            <a:off x="5679022" y="4656518"/>
            <a:ext cx="2895600" cy="273844"/>
          </a:xfrm>
          <a:prstGeom prst="rect">
            <a:avLst/>
          </a:prstGeom>
        </p:spPr>
        <p:txBody>
          <a:bodyPr vert="horz" lIns="91440" tIns="45720" rIns="91440" bIns="45720" rtlCol="0" anchor="ctr"/>
          <a:lstStyle>
            <a:lvl1pPr algn="r">
              <a:defRPr sz="900">
                <a:solidFill>
                  <a:schemeClr val="bg2"/>
                </a:solidFill>
                <a:latin typeface="Arial"/>
              </a:defRPr>
            </a:lvl1pPr>
          </a:lstStyle>
          <a:p>
            <a:r>
              <a:rPr lang="en-US" dirty="0" smtClean="0"/>
              <a:t>Feb 22th 2016 | </a:t>
            </a:r>
            <a:r>
              <a:rPr lang="en-US" dirty="0" err="1" smtClean="0"/>
              <a:t>Firstname</a:t>
            </a:r>
            <a:r>
              <a:rPr lang="en-US" dirty="0" smtClean="0"/>
              <a:t> </a:t>
            </a:r>
            <a:r>
              <a:rPr lang="en-US" dirty="0" err="1" smtClean="0"/>
              <a:t>Lastname</a:t>
            </a:r>
            <a:r>
              <a:rPr lang="en-US" dirty="0" smtClean="0"/>
              <a:t> |</a:t>
            </a:r>
            <a:endParaRPr lang="en-US" dirty="0"/>
          </a:p>
        </p:txBody>
      </p:sp>
      <p:sp>
        <p:nvSpPr>
          <p:cNvPr id="6" name="Tijdelijke aanduiding voor dianummer 5"/>
          <p:cNvSpPr>
            <a:spLocks noGrp="1"/>
          </p:cNvSpPr>
          <p:nvPr>
            <p:ph type="sldNum" sz="quarter" idx="4"/>
          </p:nvPr>
        </p:nvSpPr>
        <p:spPr>
          <a:xfrm>
            <a:off x="8416920" y="4685567"/>
            <a:ext cx="498538" cy="246948"/>
          </a:xfrm>
          <a:prstGeom prst="rect">
            <a:avLst/>
          </a:prstGeom>
        </p:spPr>
        <p:txBody>
          <a:bodyPr/>
          <a:lstStyle>
            <a:lvl1pPr algn="l">
              <a:defRPr sz="900">
                <a:solidFill>
                  <a:schemeClr val="bg2"/>
                </a:solidFill>
                <a:latin typeface="Arial Hebrew" charset="-79"/>
                <a:ea typeface="Arial Hebrew" charset="-79"/>
                <a:cs typeface="Arial Hebrew" charset="-79"/>
              </a:defRPr>
            </a:lvl1pPr>
          </a:lstStyle>
          <a:p>
            <a:fld id="{0CC31800-EA3F-C942-A3F9-43DB171805CE}" type="slidenum">
              <a:rPr lang="nl-NL" smtClean="0"/>
              <a:pPr/>
              <a:t>‹#›</a:t>
            </a:fld>
            <a:endParaRPr lang="nl-NL" dirty="0"/>
          </a:p>
        </p:txBody>
      </p:sp>
    </p:spTree>
    <p:extLst>
      <p:ext uri="{BB962C8B-B14F-4D97-AF65-F5344CB8AC3E}">
        <p14:creationId xmlns:p14="http://schemas.microsoft.com/office/powerpoint/2010/main" val="230789077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76" r:id="rId5"/>
    <p:sldLayoutId id="2147483650" r:id="rId6"/>
    <p:sldLayoutId id="2147483663" r:id="rId7"/>
    <p:sldLayoutId id="2147483674" r:id="rId8"/>
    <p:sldLayoutId id="2147483673" r:id="rId9"/>
    <p:sldLayoutId id="2147483664" r:id="rId10"/>
    <p:sldLayoutId id="2147483665" r:id="rId11"/>
    <p:sldLayoutId id="2147483666" r:id="rId12"/>
    <p:sldLayoutId id="2147483675" r:id="rId13"/>
    <p:sldLayoutId id="2147483668" r:id="rId14"/>
    <p:sldLayoutId id="2147483667" r:id="rId15"/>
    <p:sldLayoutId id="2147483654" r:id="rId16"/>
    <p:sldLayoutId id="2147483669" r:id="rId17"/>
    <p:sldLayoutId id="2147483670" r:id="rId18"/>
    <p:sldLayoutId id="2147483671" r:id="rId19"/>
    <p:sldLayoutId id="2147483655" r:id="rId20"/>
    <p:sldLayoutId id="2147483672" r:id="rId21"/>
    <p:sldLayoutId id="2147483677" r:id="rId22"/>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400" kern="1200">
          <a:solidFill>
            <a:schemeClr val="accent1"/>
          </a:solidFill>
          <a:latin typeface="Arial"/>
          <a:ea typeface="+mj-ea"/>
          <a:cs typeface="+mj-cs"/>
        </a:defRPr>
      </a:lvl1pPr>
    </p:titleStyle>
    <p:bodyStyle>
      <a:lvl1pPr marL="355600" indent="-355600" algn="l" defTabSz="457200" rtl="0" eaLnBrk="1" latinLnBrk="0" hangingPunct="1">
        <a:lnSpc>
          <a:spcPct val="90000"/>
        </a:lnSpc>
        <a:spcBef>
          <a:spcPts val="900"/>
        </a:spcBef>
        <a:spcAft>
          <a:spcPts val="900"/>
        </a:spcAft>
        <a:buSzPct val="120000"/>
        <a:buFontTx/>
        <a:buBlip>
          <a:blip r:embed="rId25"/>
        </a:buBlip>
        <a:defRPr sz="1600" kern="1200">
          <a:solidFill>
            <a:schemeClr val="accent2"/>
          </a:solidFill>
          <a:latin typeface="Arial"/>
          <a:ea typeface="+mn-ea"/>
          <a:cs typeface="+mn-cs"/>
        </a:defRPr>
      </a:lvl1pPr>
      <a:lvl2pPr marL="720725" indent="-365125" algn="l" defTabSz="457200" rtl="0" eaLnBrk="1" latinLnBrk="0" hangingPunct="1">
        <a:lnSpc>
          <a:spcPct val="90000"/>
        </a:lnSpc>
        <a:spcBef>
          <a:spcPts val="900"/>
        </a:spcBef>
        <a:spcAft>
          <a:spcPts val="900"/>
        </a:spcAft>
        <a:buSzPct val="125000"/>
        <a:buFontTx/>
        <a:buBlip>
          <a:blip r:embed="rId25"/>
        </a:buBlip>
        <a:defRPr sz="1400" kern="1200">
          <a:solidFill>
            <a:schemeClr val="accent2"/>
          </a:solidFill>
          <a:latin typeface="Arial"/>
          <a:ea typeface="+mn-ea"/>
          <a:cs typeface="+mn-cs"/>
        </a:defRPr>
      </a:lvl2pPr>
      <a:lvl3pPr marL="893763" indent="-173038" algn="l" defTabSz="457200" rtl="0" eaLnBrk="1" latinLnBrk="0" hangingPunct="1">
        <a:lnSpc>
          <a:spcPct val="90000"/>
        </a:lnSpc>
        <a:spcBef>
          <a:spcPts val="900"/>
        </a:spcBef>
        <a:spcAft>
          <a:spcPts val="900"/>
        </a:spcAft>
        <a:buFont typeface="Lucida Grande"/>
        <a:buChar char="-"/>
        <a:tabLst/>
        <a:defRPr sz="1200" kern="1200">
          <a:solidFill>
            <a:schemeClr val="accent2"/>
          </a:solidFill>
          <a:latin typeface="Arial"/>
          <a:ea typeface="+mn-ea"/>
          <a:cs typeface="+mn-cs"/>
        </a:defRPr>
      </a:lvl3pPr>
      <a:lvl4pPr marL="1076325" indent="-182563" algn="l" defTabSz="457200" rtl="0" eaLnBrk="1" latinLnBrk="0" hangingPunct="1">
        <a:lnSpc>
          <a:spcPct val="90000"/>
        </a:lnSpc>
        <a:spcBef>
          <a:spcPts val="900"/>
        </a:spcBef>
        <a:spcAft>
          <a:spcPts val="900"/>
        </a:spcAft>
        <a:buFont typeface="Arial"/>
        <a:buChar char="–"/>
        <a:defRPr sz="1100" kern="1200">
          <a:solidFill>
            <a:schemeClr val="accent2"/>
          </a:solidFill>
          <a:latin typeface="Arial"/>
          <a:ea typeface="+mn-ea"/>
          <a:cs typeface="+mn-cs"/>
        </a:defRPr>
      </a:lvl4pPr>
      <a:lvl5pPr marL="2057400" indent="-228600" algn="l" defTabSz="457200" rtl="0" eaLnBrk="1" latinLnBrk="0" hangingPunct="1">
        <a:spcBef>
          <a:spcPct val="20000"/>
        </a:spcBef>
        <a:buFont typeface="Arial"/>
        <a:buChar char="»"/>
        <a:defRPr sz="1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uget.org/packages/Microsoft.Extensions.Logging.Debug/" TargetMode="External"/><Relationship Id="rId2" Type="http://schemas.openxmlformats.org/officeDocument/2006/relationships/hyperlink" Target="https://www.nuget.org/packages/Microsoft.Extensions.Logging.Console/" TargetMode="Externa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comments" Target="../comments/comment2.xml"/></Relationships>
</file>

<file path=ppt/slides/_rels/slide18.xml.rels><?xml version="1.0" encoding="UTF-8" standalone="yes"?>
<Relationships xmlns="http://schemas.openxmlformats.org/package/2006/relationships"><Relationship Id="rId2" Type="http://schemas.openxmlformats.org/officeDocument/2006/relationships/hyperlink" Target="https://docs.microsoft.com/en-us/aspnet/core/security/key-vault-configuration" TargetMode="Externa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dotnet/articles/standard/choosing-core-framework-server" TargetMode="External"/><Relationship Id="rId2" Type="http://schemas.openxmlformats.org/officeDocument/2006/relationships/hyperlink" Target="https://github.com/aspnet/home" TargetMode="Externa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comments" Target="../comments/comment3.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hyperlink" Target="https://metanit.com/sharp/aspnet5/1.1.php" TargetMode="External"/><Relationship Id="rId2" Type="http://schemas.openxmlformats.org/officeDocument/2006/relationships/hyperlink" Target="https://docs.microsoft.com/en-us/aspnet/core/" TargetMode="Externa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spnet/core/fundamentals/configuration" TargetMode="External"/><Relationship Id="rId2" Type="http://schemas.openxmlformats.org/officeDocument/2006/relationships/hyperlink" Target="https://docs.microsoft.com/en-us/aspnet/core/client-side/index" TargetMode="External"/><Relationship Id="rId1" Type="http://schemas.openxmlformats.org/officeDocument/2006/relationships/slideLayout" Target="../slideLayouts/slideLayout22.xml"/><Relationship Id="rId4" Type="http://schemas.openxmlformats.org/officeDocument/2006/relationships/hyperlink" Target="https://docs.microsoft.com/en-us/aspnet/core/fundamentals/dependency-injectio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368205" y="3204586"/>
            <a:ext cx="5213801" cy="1102519"/>
          </a:xfrm>
        </p:spPr>
        <p:txBody>
          <a:bodyPr/>
          <a:lstStyle/>
          <a:p>
            <a:r>
              <a:rPr lang="en-US" dirty="0"/>
              <a:t>ASP.NET CORE</a:t>
            </a:r>
            <a:endParaRPr lang="en-US" dirty="0"/>
          </a:p>
        </p:txBody>
      </p:sp>
      <p:sp>
        <p:nvSpPr>
          <p:cNvPr id="6" name="Footer Placeholder 5"/>
          <p:cNvSpPr>
            <a:spLocks noGrp="1"/>
          </p:cNvSpPr>
          <p:nvPr>
            <p:ph type="ftr" sz="quarter" idx="3"/>
          </p:nvPr>
        </p:nvSpPr>
        <p:spPr/>
        <p:txBody>
          <a:bodyPr/>
          <a:lstStyle/>
          <a:p>
            <a:r>
              <a:rPr lang="en-US" dirty="0" smtClean="0"/>
              <a:t>Author</a:t>
            </a:r>
            <a:endParaRPr lang="en-US" dirty="0"/>
          </a:p>
        </p:txBody>
      </p:sp>
    </p:spTree>
    <p:extLst>
      <p:ext uri="{BB962C8B-B14F-4D97-AF65-F5344CB8AC3E}">
        <p14:creationId xmlns:p14="http://schemas.microsoft.com/office/powerpoint/2010/main" val="1482767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ASP.NET Core Middleware </a:t>
            </a:r>
            <a:r>
              <a:rPr lang="en-US" dirty="0" smtClean="0"/>
              <a:t>Fundamentals</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10</a:t>
            </a:fld>
            <a:endParaRPr lang="en-US" dirty="0"/>
          </a:p>
        </p:txBody>
      </p:sp>
      <p:pic>
        <p:nvPicPr>
          <p:cNvPr id="4100" name="Picture 4" descr="Request processing pattern showing a request arriving, processing through three middlewares, and the response leaving the application. Each middleware runs its logic and hands off the request to the next middleware at the next() statement. After the third middleware processes the request, it's handed back through the prior two middlewares for additional processing after the next() statements each in turn before leaving the application as a response to the cl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08" y="1064613"/>
            <a:ext cx="5715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9319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fontScale="90000"/>
          </a:bodyPr>
          <a:lstStyle/>
          <a:p>
            <a:r>
              <a:rPr lang="en-US" dirty="0"/>
              <a:t>The simplest possible ASP.NET Core app sets up</a:t>
            </a:r>
          </a:p>
        </p:txBody>
      </p:sp>
      <p:sp>
        <p:nvSpPr>
          <p:cNvPr id="4" name="Slide Number Placeholder 3"/>
          <p:cNvSpPr>
            <a:spLocks noGrp="1"/>
          </p:cNvSpPr>
          <p:nvPr>
            <p:ph type="sldNum" sz="quarter" idx="10"/>
          </p:nvPr>
        </p:nvSpPr>
        <p:spPr/>
        <p:txBody>
          <a:bodyPr/>
          <a:lstStyle/>
          <a:p>
            <a:fld id="{3C7397EC-AD80-4910-B762-2A6134F046A1}" type="slidenum">
              <a:rPr lang="en-US" smtClean="0"/>
              <a:pPr/>
              <a:t>11</a:t>
            </a:fld>
            <a:endParaRPr lang="en-US" dirty="0"/>
          </a:p>
        </p:txBody>
      </p:sp>
      <p:pic>
        <p:nvPicPr>
          <p:cNvPr id="3" name="Picture 2"/>
          <p:cNvPicPr>
            <a:picLocks noChangeAspect="1"/>
          </p:cNvPicPr>
          <p:nvPr/>
        </p:nvPicPr>
        <p:blipFill>
          <a:blip r:embed="rId2"/>
          <a:stretch>
            <a:fillRect/>
          </a:stretch>
        </p:blipFill>
        <p:spPr>
          <a:xfrm>
            <a:off x="577303" y="2132602"/>
            <a:ext cx="7173326" cy="1343212"/>
          </a:xfrm>
          <a:prstGeom prst="rect">
            <a:avLst/>
          </a:prstGeom>
        </p:spPr>
      </p:pic>
    </p:spTree>
    <p:extLst>
      <p:ext uri="{BB962C8B-B14F-4D97-AF65-F5344CB8AC3E}">
        <p14:creationId xmlns:p14="http://schemas.microsoft.com/office/powerpoint/2010/main" val="2416649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Run, Map, and </a:t>
            </a:r>
            <a:r>
              <a:rPr lang="en-US" dirty="0" smtClean="0"/>
              <a:t>Use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12</a:t>
            </a:fld>
            <a:endParaRPr lang="en-US" dirty="0"/>
          </a:p>
        </p:txBody>
      </p:sp>
      <p:sp>
        <p:nvSpPr>
          <p:cNvPr id="5" name="Content Placeholder 2"/>
          <p:cNvSpPr>
            <a:spLocks noGrp="1"/>
          </p:cNvSpPr>
          <p:nvPr>
            <p:ph idx="1"/>
          </p:nvPr>
        </p:nvSpPr>
        <p:spPr>
          <a:xfrm>
            <a:off x="485191" y="1418253"/>
            <a:ext cx="2488164" cy="3303184"/>
          </a:xfrm>
        </p:spPr>
        <p:txBody>
          <a:bodyPr>
            <a:normAutofit/>
          </a:bodyPr>
          <a:lstStyle/>
          <a:p>
            <a:r>
              <a:rPr lang="en-US" dirty="0" err="1" smtClean="0"/>
              <a:t>app.Run</a:t>
            </a:r>
            <a:r>
              <a:rPr lang="en-US" dirty="0" smtClean="0"/>
              <a:t> </a:t>
            </a:r>
            <a:r>
              <a:rPr lang="ru-RU" dirty="0" smtClean="0"/>
              <a:t>– обрывает цепочку </a:t>
            </a:r>
            <a:r>
              <a:rPr lang="en-US" dirty="0" smtClean="0"/>
              <a:t>pipeline.</a:t>
            </a:r>
            <a:endParaRPr lang="ru-RU" dirty="0" smtClean="0"/>
          </a:p>
          <a:p>
            <a:r>
              <a:rPr lang="en-US" dirty="0" err="1" smtClean="0"/>
              <a:t>app.Use</a:t>
            </a:r>
            <a:r>
              <a:rPr lang="en-US" dirty="0" smtClean="0"/>
              <a:t> – </a:t>
            </a:r>
            <a:r>
              <a:rPr lang="ru-RU" dirty="0" smtClean="0"/>
              <a:t>добавляет следующий обработчик в цепочку </a:t>
            </a:r>
            <a:r>
              <a:rPr lang="en-US" dirty="0" smtClean="0"/>
              <a:t>pipeline.</a:t>
            </a:r>
            <a:endParaRPr lang="ru-RU" dirty="0" smtClean="0"/>
          </a:p>
          <a:p>
            <a:r>
              <a:rPr lang="en-US" dirty="0" err="1"/>
              <a:t>app.</a:t>
            </a:r>
            <a:r>
              <a:rPr lang="en-US" dirty="0" err="1" smtClean="0"/>
              <a:t>Map</a:t>
            </a:r>
            <a:r>
              <a:rPr lang="en-US" dirty="0" smtClean="0"/>
              <a:t>* - </a:t>
            </a:r>
            <a:r>
              <a:rPr lang="ru-RU" dirty="0" smtClean="0"/>
              <a:t>позволяют создавать ветвления в настройке </a:t>
            </a:r>
            <a:r>
              <a:rPr lang="en-US" dirty="0" smtClean="0"/>
              <a:t>pipeline</a:t>
            </a:r>
            <a:r>
              <a:rPr lang="ru-RU" dirty="0" smtClean="0"/>
              <a:t>.</a:t>
            </a:r>
            <a:endParaRPr lang="ru-RU" dirty="0"/>
          </a:p>
        </p:txBody>
      </p:sp>
      <p:pic>
        <p:nvPicPr>
          <p:cNvPr id="6" name="Picture 5"/>
          <p:cNvPicPr>
            <a:picLocks noChangeAspect="1"/>
          </p:cNvPicPr>
          <p:nvPr/>
        </p:nvPicPr>
        <p:blipFill>
          <a:blip r:embed="rId2"/>
          <a:stretch>
            <a:fillRect/>
          </a:stretch>
        </p:blipFill>
        <p:spPr>
          <a:xfrm>
            <a:off x="2973355" y="1300065"/>
            <a:ext cx="5506218" cy="800212"/>
          </a:xfrm>
          <a:prstGeom prst="rect">
            <a:avLst/>
          </a:prstGeom>
        </p:spPr>
      </p:pic>
      <p:pic>
        <p:nvPicPr>
          <p:cNvPr id="7" name="Picture 6"/>
          <p:cNvPicPr>
            <a:picLocks noChangeAspect="1"/>
          </p:cNvPicPr>
          <p:nvPr/>
        </p:nvPicPr>
        <p:blipFill>
          <a:blip r:embed="rId3"/>
          <a:stretch>
            <a:fillRect/>
          </a:stretch>
        </p:blipFill>
        <p:spPr>
          <a:xfrm>
            <a:off x="2973355" y="2236773"/>
            <a:ext cx="5506218" cy="1008702"/>
          </a:xfrm>
          <a:prstGeom prst="rect">
            <a:avLst/>
          </a:prstGeom>
        </p:spPr>
      </p:pic>
      <p:pic>
        <p:nvPicPr>
          <p:cNvPr id="8" name="Picture 7"/>
          <p:cNvPicPr>
            <a:picLocks noChangeAspect="1"/>
          </p:cNvPicPr>
          <p:nvPr/>
        </p:nvPicPr>
        <p:blipFill>
          <a:blip r:embed="rId4"/>
          <a:stretch>
            <a:fillRect/>
          </a:stretch>
        </p:blipFill>
        <p:spPr>
          <a:xfrm>
            <a:off x="2973355" y="3413390"/>
            <a:ext cx="2019582" cy="295316"/>
          </a:xfrm>
          <a:prstGeom prst="rect">
            <a:avLst/>
          </a:prstGeom>
        </p:spPr>
      </p:pic>
      <p:pic>
        <p:nvPicPr>
          <p:cNvPr id="9" name="Picture 8"/>
          <p:cNvPicPr>
            <a:picLocks noChangeAspect="1"/>
          </p:cNvPicPr>
          <p:nvPr/>
        </p:nvPicPr>
        <p:blipFill>
          <a:blip r:embed="rId5"/>
          <a:stretch>
            <a:fillRect/>
          </a:stretch>
        </p:blipFill>
        <p:spPr>
          <a:xfrm>
            <a:off x="2973355" y="3798679"/>
            <a:ext cx="3427445" cy="1059254"/>
          </a:xfrm>
          <a:prstGeom prst="rect">
            <a:avLst/>
          </a:prstGeom>
        </p:spPr>
      </p:pic>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Tree>
    <p:extLst>
      <p:ext uri="{BB962C8B-B14F-4D97-AF65-F5344CB8AC3E}">
        <p14:creationId xmlns:p14="http://schemas.microsoft.com/office/powerpoint/2010/main" val="20397538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Time to practice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13</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894" y="1375458"/>
            <a:ext cx="4572000" cy="2857500"/>
          </a:xfrm>
          <a:prstGeom prst="rect">
            <a:avLst/>
          </a:prstGeom>
        </p:spPr>
      </p:pic>
    </p:spTree>
    <p:extLst>
      <p:ext uri="{BB962C8B-B14F-4D97-AF65-F5344CB8AC3E}">
        <p14:creationId xmlns:p14="http://schemas.microsoft.com/office/powerpoint/2010/main" val="34310019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Logging in ASP.NET Core</a:t>
            </a:r>
          </a:p>
        </p:txBody>
      </p:sp>
      <p:sp>
        <p:nvSpPr>
          <p:cNvPr id="4" name="Slide Number Placeholder 3"/>
          <p:cNvSpPr>
            <a:spLocks noGrp="1"/>
          </p:cNvSpPr>
          <p:nvPr>
            <p:ph type="sldNum" sz="quarter" idx="10"/>
          </p:nvPr>
        </p:nvSpPr>
        <p:spPr/>
        <p:txBody>
          <a:bodyPr/>
          <a:lstStyle/>
          <a:p>
            <a:fld id="{3C7397EC-AD80-4910-B762-2A6134F046A1}" type="slidenum">
              <a:rPr lang="en-US" smtClean="0"/>
              <a:pPr/>
              <a:t>14</a:t>
            </a:fld>
            <a:endParaRPr lang="en-US" dirty="0"/>
          </a:p>
        </p:txBody>
      </p:sp>
      <p:sp>
        <p:nvSpPr>
          <p:cNvPr id="5" name="Content Placeholder 2"/>
          <p:cNvSpPr>
            <a:spLocks noGrp="1"/>
          </p:cNvSpPr>
          <p:nvPr>
            <p:ph idx="1"/>
          </p:nvPr>
        </p:nvSpPr>
        <p:spPr>
          <a:xfrm>
            <a:off x="485191" y="1418253"/>
            <a:ext cx="7545356" cy="3303184"/>
          </a:xfrm>
        </p:spPr>
        <p:txBody>
          <a:bodyPr>
            <a:normAutofit fontScale="92500" lnSpcReduction="10000"/>
          </a:bodyPr>
          <a:lstStyle/>
          <a:p>
            <a:r>
              <a:rPr lang="en-US" i="1" dirty="0" smtClean="0"/>
              <a:t>interface </a:t>
            </a:r>
            <a:r>
              <a:rPr lang="en-US" i="1" dirty="0" err="1" smtClean="0"/>
              <a:t>ILogger</a:t>
            </a:r>
            <a:r>
              <a:rPr lang="en-US" i="1" dirty="0" smtClean="0"/>
              <a:t> </a:t>
            </a:r>
            <a:r>
              <a:rPr lang="en-US" dirty="0" smtClean="0"/>
              <a:t>– </a:t>
            </a:r>
            <a:r>
              <a:rPr lang="ru-RU" dirty="0" smtClean="0"/>
              <a:t>основной интерфейс логирования</a:t>
            </a:r>
            <a:endParaRPr lang="en-US" dirty="0"/>
          </a:p>
          <a:p>
            <a:r>
              <a:rPr lang="en-US" i="1" dirty="0"/>
              <a:t>interface </a:t>
            </a:r>
            <a:r>
              <a:rPr lang="en-US" i="1" dirty="0" err="1"/>
              <a:t>ILogger</a:t>
            </a:r>
            <a:r>
              <a:rPr lang="en-US" i="1" dirty="0"/>
              <a:t>&lt;out </a:t>
            </a:r>
            <a:r>
              <a:rPr lang="en-US" i="1" dirty="0" err="1"/>
              <a:t>TCategoryName</a:t>
            </a:r>
            <a:r>
              <a:rPr lang="en-US" i="1" dirty="0"/>
              <a:t>&gt; : </a:t>
            </a:r>
            <a:r>
              <a:rPr lang="en-US" i="1" dirty="0" err="1"/>
              <a:t>ILogger</a:t>
            </a:r>
            <a:r>
              <a:rPr lang="en-US" i="1" dirty="0"/>
              <a:t> </a:t>
            </a:r>
            <a:r>
              <a:rPr lang="ru-RU" dirty="0" smtClean="0"/>
              <a:t>– чаще используется, автоматически добавляет имя и </a:t>
            </a:r>
            <a:r>
              <a:rPr lang="en-US" dirty="0" smtClean="0"/>
              <a:t>namespace </a:t>
            </a:r>
            <a:r>
              <a:rPr lang="ru-RU" dirty="0" smtClean="0"/>
              <a:t>класса в лог</a:t>
            </a:r>
            <a:r>
              <a:rPr lang="en-US" dirty="0" smtClean="0"/>
              <a:t>.</a:t>
            </a:r>
            <a:endParaRPr lang="ru-RU" dirty="0" smtClean="0"/>
          </a:p>
          <a:p>
            <a:r>
              <a:rPr lang="en-US" i="1" dirty="0"/>
              <a:t>interface </a:t>
            </a:r>
            <a:r>
              <a:rPr lang="en-US" i="1" dirty="0" err="1" smtClean="0"/>
              <a:t>ILoggerFactory</a:t>
            </a:r>
            <a:endParaRPr lang="ru-RU" i="1" dirty="0" smtClean="0"/>
          </a:p>
          <a:p>
            <a:pPr lvl="1"/>
            <a:r>
              <a:rPr lang="ru-RU" dirty="0" smtClean="0"/>
              <a:t>создает экземпляры </a:t>
            </a:r>
            <a:r>
              <a:rPr lang="en-US" i="1" dirty="0" err="1" smtClean="0"/>
              <a:t>ILogger</a:t>
            </a:r>
            <a:r>
              <a:rPr lang="ru-RU" i="1" dirty="0" smtClean="0"/>
              <a:t> (требуется название категории);</a:t>
            </a:r>
          </a:p>
          <a:p>
            <a:pPr lvl="1"/>
            <a:r>
              <a:rPr lang="ru-RU" dirty="0" smtClean="0"/>
              <a:t>через добавление провайдеров настраивает логирование приложения;</a:t>
            </a:r>
          </a:p>
          <a:p>
            <a:pPr lvl="1"/>
            <a:r>
              <a:rPr lang="ru-RU" dirty="0" smtClean="0"/>
              <a:t>доступен как в конструкторе </a:t>
            </a:r>
            <a:r>
              <a:rPr lang="en-US" dirty="0" smtClean="0"/>
              <a:t>Startup</a:t>
            </a:r>
            <a:r>
              <a:rPr lang="ru-RU" dirty="0" smtClean="0"/>
              <a:t> класса так и в методе </a:t>
            </a:r>
            <a:r>
              <a:rPr lang="en-US" dirty="0" smtClean="0"/>
              <a:t>Configure</a:t>
            </a:r>
            <a:r>
              <a:rPr lang="ru-RU" dirty="0" smtClean="0"/>
              <a:t>(</a:t>
            </a:r>
            <a:r>
              <a:rPr lang="en-US" dirty="0" err="1"/>
              <a:t>ILoggerFactory</a:t>
            </a:r>
            <a:r>
              <a:rPr lang="en-US" dirty="0"/>
              <a:t> </a:t>
            </a:r>
            <a:r>
              <a:rPr lang="en-US" dirty="0" err="1"/>
              <a:t>loggerFactory</a:t>
            </a:r>
            <a:r>
              <a:rPr lang="ru-RU" dirty="0" smtClean="0"/>
              <a:t>), где чаще всего и настраивается.</a:t>
            </a:r>
          </a:p>
          <a:p>
            <a:r>
              <a:rPr lang="ru-RU" dirty="0" smtClean="0"/>
              <a:t>Внешние провайдеры(</a:t>
            </a:r>
            <a:r>
              <a:rPr lang="en-US" dirty="0" err="1" smtClean="0"/>
              <a:t>Nlog</a:t>
            </a:r>
            <a:r>
              <a:rPr lang="ru-RU" dirty="0" smtClean="0"/>
              <a:t>, </a:t>
            </a:r>
            <a:r>
              <a:rPr lang="en-US" dirty="0" err="1" smtClean="0"/>
              <a:t>Serilog</a:t>
            </a:r>
            <a:r>
              <a:rPr lang="ru-RU" dirty="0" smtClean="0"/>
              <a:t>,</a:t>
            </a:r>
            <a:r>
              <a:rPr lang="en-US" dirty="0" smtClean="0"/>
              <a:t> </a:t>
            </a:r>
            <a:r>
              <a:rPr lang="ru-RU" dirty="0" smtClean="0"/>
              <a:t>...)как правило поддерживают эти интерфейсы</a:t>
            </a:r>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Tree>
    <p:extLst>
      <p:ext uri="{BB962C8B-B14F-4D97-AF65-F5344CB8AC3E}">
        <p14:creationId xmlns:p14="http://schemas.microsoft.com/office/powerpoint/2010/main" val="7421940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Logging in ASP.NET Core</a:t>
            </a:r>
          </a:p>
        </p:txBody>
      </p:sp>
      <p:sp>
        <p:nvSpPr>
          <p:cNvPr id="4" name="Slide Number Placeholder 3"/>
          <p:cNvSpPr>
            <a:spLocks noGrp="1"/>
          </p:cNvSpPr>
          <p:nvPr>
            <p:ph type="sldNum" sz="quarter" idx="10"/>
          </p:nvPr>
        </p:nvSpPr>
        <p:spPr/>
        <p:txBody>
          <a:bodyPr/>
          <a:lstStyle/>
          <a:p>
            <a:fld id="{3C7397EC-AD80-4910-B762-2A6134F046A1}" type="slidenum">
              <a:rPr lang="en-US" smtClean="0"/>
              <a:pPr/>
              <a:t>15</a:t>
            </a:fld>
            <a:endParaRPr lang="en-US" dirty="0"/>
          </a:p>
        </p:txBody>
      </p:sp>
      <p:sp>
        <p:nvSpPr>
          <p:cNvPr id="5" name="Content Placeholder 2"/>
          <p:cNvSpPr>
            <a:spLocks noGrp="1"/>
          </p:cNvSpPr>
          <p:nvPr>
            <p:ph idx="1"/>
          </p:nvPr>
        </p:nvSpPr>
        <p:spPr>
          <a:xfrm>
            <a:off x="485191" y="1418253"/>
            <a:ext cx="7545356" cy="3303184"/>
          </a:xfrm>
        </p:spPr>
        <p:txBody>
          <a:bodyPr>
            <a:normAutofit/>
          </a:bodyPr>
          <a:lstStyle/>
          <a:p>
            <a:r>
              <a:rPr lang="en-US" i="1" dirty="0" smtClean="0"/>
              <a:t>Install packages:</a:t>
            </a:r>
          </a:p>
          <a:p>
            <a:pPr lvl="1"/>
            <a:r>
              <a:rPr lang="en-US" dirty="0" err="1">
                <a:hlinkClick r:id="rId2"/>
              </a:rPr>
              <a:t>Microsoft.Extensions.Logging.Console</a:t>
            </a:r>
            <a:r>
              <a:rPr lang="en-US" dirty="0"/>
              <a:t> </a:t>
            </a:r>
            <a:endParaRPr lang="en-US" dirty="0" smtClean="0"/>
          </a:p>
          <a:p>
            <a:pPr lvl="1"/>
            <a:r>
              <a:rPr lang="en-US" u="sng" dirty="0" err="1" smtClean="0">
                <a:hlinkClick r:id="rId3"/>
              </a:rPr>
              <a:t>Microsoft.Extensions.Logging.Debug</a:t>
            </a:r>
            <a:endParaRPr lang="ru-RU" dirty="0" smtClean="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3" name="Picture 2"/>
          <p:cNvPicPr>
            <a:picLocks noChangeAspect="1"/>
          </p:cNvPicPr>
          <p:nvPr/>
        </p:nvPicPr>
        <p:blipFill>
          <a:blip r:embed="rId4"/>
          <a:stretch>
            <a:fillRect/>
          </a:stretch>
        </p:blipFill>
        <p:spPr>
          <a:xfrm>
            <a:off x="460375" y="3069845"/>
            <a:ext cx="6906589" cy="866896"/>
          </a:xfrm>
          <a:prstGeom prst="rect">
            <a:avLst/>
          </a:prstGeom>
        </p:spPr>
      </p:pic>
    </p:spTree>
    <p:extLst>
      <p:ext uri="{BB962C8B-B14F-4D97-AF65-F5344CB8AC3E}">
        <p14:creationId xmlns:p14="http://schemas.microsoft.com/office/powerpoint/2010/main" val="10730284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Custom Middleware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16</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7" name="Picture 6"/>
          <p:cNvPicPr>
            <a:picLocks noChangeAspect="1"/>
          </p:cNvPicPr>
          <p:nvPr/>
        </p:nvPicPr>
        <p:blipFill>
          <a:blip r:embed="rId2"/>
          <a:stretch>
            <a:fillRect/>
          </a:stretch>
        </p:blipFill>
        <p:spPr>
          <a:xfrm>
            <a:off x="460375" y="999446"/>
            <a:ext cx="3421160" cy="2672186"/>
          </a:xfrm>
          <a:prstGeom prst="rect">
            <a:avLst/>
          </a:prstGeom>
        </p:spPr>
      </p:pic>
      <p:pic>
        <p:nvPicPr>
          <p:cNvPr id="9" name="Picture 8"/>
          <p:cNvPicPr>
            <a:picLocks noChangeAspect="1"/>
          </p:cNvPicPr>
          <p:nvPr/>
        </p:nvPicPr>
        <p:blipFill>
          <a:blip r:embed="rId3"/>
          <a:stretch>
            <a:fillRect/>
          </a:stretch>
        </p:blipFill>
        <p:spPr>
          <a:xfrm>
            <a:off x="460375" y="3908506"/>
            <a:ext cx="3515216" cy="990738"/>
          </a:xfrm>
          <a:prstGeom prst="rect">
            <a:avLst/>
          </a:prstGeom>
        </p:spPr>
      </p:pic>
      <p:sp>
        <p:nvSpPr>
          <p:cNvPr id="11" name="TextBox 10"/>
          <p:cNvSpPr txBox="1"/>
          <p:nvPr/>
        </p:nvSpPr>
        <p:spPr>
          <a:xfrm>
            <a:off x="4211217" y="2122485"/>
            <a:ext cx="1758815" cy="338554"/>
          </a:xfrm>
          <a:prstGeom prst="rect">
            <a:avLst/>
          </a:prstGeom>
          <a:noFill/>
        </p:spPr>
        <p:txBody>
          <a:bodyPr wrap="none" rtlCol="0">
            <a:spAutoFit/>
          </a:bodyPr>
          <a:lstStyle/>
          <a:p>
            <a:r>
              <a:rPr lang="en-US" sz="1600" dirty="0" smtClean="0">
                <a:solidFill>
                  <a:srgbClr val="0D0D16"/>
                </a:solidFill>
                <a:latin typeface="Arial"/>
                <a:cs typeface="Arial"/>
              </a:rPr>
              <a:t>- implementation;</a:t>
            </a:r>
            <a:endParaRPr lang="uk-UA" sz="1600" dirty="0" err="1" smtClean="0">
              <a:solidFill>
                <a:srgbClr val="0D0D16"/>
              </a:solidFill>
              <a:latin typeface="Arial"/>
              <a:cs typeface="Arial"/>
            </a:endParaRPr>
          </a:p>
        </p:txBody>
      </p:sp>
      <p:sp>
        <p:nvSpPr>
          <p:cNvPr id="12" name="TextBox 11"/>
          <p:cNvSpPr txBox="1"/>
          <p:nvPr/>
        </p:nvSpPr>
        <p:spPr>
          <a:xfrm>
            <a:off x="4317903" y="4234598"/>
            <a:ext cx="2316660" cy="338554"/>
          </a:xfrm>
          <a:prstGeom prst="rect">
            <a:avLst/>
          </a:prstGeom>
          <a:noFill/>
        </p:spPr>
        <p:txBody>
          <a:bodyPr wrap="none" rtlCol="0">
            <a:spAutoFit/>
          </a:bodyPr>
          <a:lstStyle/>
          <a:p>
            <a:r>
              <a:rPr lang="en-US" sz="1600" dirty="0" smtClean="0">
                <a:solidFill>
                  <a:srgbClr val="0D0D16"/>
                </a:solidFill>
                <a:latin typeface="Arial"/>
                <a:cs typeface="Arial"/>
              </a:rPr>
              <a:t>- adding to the pipeline;</a:t>
            </a:r>
            <a:endParaRPr lang="uk-UA" sz="1600" dirty="0" err="1" smtClean="0">
              <a:solidFill>
                <a:srgbClr val="0D0D16"/>
              </a:solidFill>
              <a:latin typeface="Arial"/>
              <a:cs typeface="Arial"/>
            </a:endParaRPr>
          </a:p>
        </p:txBody>
      </p:sp>
    </p:spTree>
    <p:extLst>
      <p:ext uri="{BB962C8B-B14F-4D97-AF65-F5344CB8AC3E}">
        <p14:creationId xmlns:p14="http://schemas.microsoft.com/office/powerpoint/2010/main" val="8991924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Time to practice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17</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961" y="1054397"/>
            <a:ext cx="3429000" cy="3600450"/>
          </a:xfrm>
          <a:prstGeom prst="rect">
            <a:avLst/>
          </a:prstGeom>
        </p:spPr>
      </p:pic>
    </p:spTree>
    <p:extLst>
      <p:ext uri="{BB962C8B-B14F-4D97-AF65-F5344CB8AC3E}">
        <p14:creationId xmlns:p14="http://schemas.microsoft.com/office/powerpoint/2010/main" val="30892058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Configuration in ASP.NET Core</a:t>
            </a:r>
          </a:p>
        </p:txBody>
      </p:sp>
      <p:sp>
        <p:nvSpPr>
          <p:cNvPr id="4" name="Slide Number Placeholder 3"/>
          <p:cNvSpPr>
            <a:spLocks noGrp="1"/>
          </p:cNvSpPr>
          <p:nvPr>
            <p:ph type="sldNum" sz="quarter" idx="10"/>
          </p:nvPr>
        </p:nvSpPr>
        <p:spPr/>
        <p:txBody>
          <a:bodyPr/>
          <a:lstStyle/>
          <a:p>
            <a:fld id="{3C7397EC-AD80-4910-B762-2A6134F046A1}" type="slidenum">
              <a:rPr lang="en-US" smtClean="0"/>
              <a:pPr/>
              <a:t>18</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13" name="Content Placeholder 2"/>
          <p:cNvSpPr>
            <a:spLocks noGrp="1"/>
          </p:cNvSpPr>
          <p:nvPr>
            <p:ph idx="1"/>
          </p:nvPr>
        </p:nvSpPr>
        <p:spPr>
          <a:xfrm>
            <a:off x="356347" y="878963"/>
            <a:ext cx="6736977" cy="3966882"/>
          </a:xfrm>
        </p:spPr>
        <p:txBody>
          <a:bodyPr>
            <a:normAutofit/>
          </a:bodyPr>
          <a:lstStyle/>
          <a:p>
            <a:pPr marL="0" indent="0">
              <a:buNone/>
            </a:pPr>
            <a:r>
              <a:rPr lang="en-US" dirty="0" smtClean="0"/>
              <a:t>Supported configuration providers:</a:t>
            </a:r>
          </a:p>
          <a:p>
            <a:r>
              <a:rPr lang="en-US" dirty="0" smtClean="0"/>
              <a:t>File </a:t>
            </a:r>
            <a:r>
              <a:rPr lang="en-US" dirty="0"/>
              <a:t>formats (INI, JSON, and XML)</a:t>
            </a:r>
          </a:p>
          <a:p>
            <a:r>
              <a:rPr lang="en-US" dirty="0"/>
              <a:t>Command-line arguments</a:t>
            </a:r>
          </a:p>
          <a:p>
            <a:r>
              <a:rPr lang="en-US" dirty="0"/>
              <a:t>Environment variables</a:t>
            </a:r>
          </a:p>
          <a:p>
            <a:r>
              <a:rPr lang="en-US" dirty="0"/>
              <a:t>In-memory .NET objects</a:t>
            </a:r>
          </a:p>
          <a:p>
            <a:r>
              <a:rPr lang="en-US" dirty="0"/>
              <a:t>An encrypted user store</a:t>
            </a:r>
          </a:p>
          <a:p>
            <a:r>
              <a:rPr lang="en-US" dirty="0">
                <a:hlinkClick r:id="rId2"/>
              </a:rPr>
              <a:t>Azure Key Vault</a:t>
            </a:r>
            <a:endParaRPr lang="en-US" dirty="0"/>
          </a:p>
          <a:p>
            <a:r>
              <a:rPr lang="en-US" dirty="0"/>
              <a:t>Custom providers, which you install or create</a:t>
            </a:r>
          </a:p>
        </p:txBody>
      </p:sp>
    </p:spTree>
    <p:extLst>
      <p:ext uri="{BB962C8B-B14F-4D97-AF65-F5344CB8AC3E}">
        <p14:creationId xmlns:p14="http://schemas.microsoft.com/office/powerpoint/2010/main" val="34051437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Configuration in ASP.NET Core</a:t>
            </a:r>
          </a:p>
        </p:txBody>
      </p:sp>
      <p:sp>
        <p:nvSpPr>
          <p:cNvPr id="4" name="Slide Number Placeholder 3"/>
          <p:cNvSpPr>
            <a:spLocks noGrp="1"/>
          </p:cNvSpPr>
          <p:nvPr>
            <p:ph type="sldNum" sz="quarter" idx="10"/>
          </p:nvPr>
        </p:nvSpPr>
        <p:spPr/>
        <p:txBody>
          <a:bodyPr/>
          <a:lstStyle/>
          <a:p>
            <a:fld id="{3C7397EC-AD80-4910-B762-2A6134F046A1}" type="slidenum">
              <a:rPr lang="en-US" smtClean="0"/>
              <a:pPr/>
              <a:t>19</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5" name="Picture 4"/>
          <p:cNvPicPr>
            <a:picLocks noChangeAspect="1"/>
          </p:cNvPicPr>
          <p:nvPr/>
        </p:nvPicPr>
        <p:blipFill>
          <a:blip r:embed="rId2"/>
          <a:stretch>
            <a:fillRect/>
          </a:stretch>
        </p:blipFill>
        <p:spPr>
          <a:xfrm>
            <a:off x="460375" y="999340"/>
            <a:ext cx="5560980" cy="1290487"/>
          </a:xfrm>
          <a:prstGeom prst="rect">
            <a:avLst/>
          </a:prstGeom>
        </p:spPr>
      </p:pic>
      <p:pic>
        <p:nvPicPr>
          <p:cNvPr id="6" name="Picture 5"/>
          <p:cNvPicPr>
            <a:picLocks noChangeAspect="1"/>
          </p:cNvPicPr>
          <p:nvPr/>
        </p:nvPicPr>
        <p:blipFill>
          <a:blip r:embed="rId3"/>
          <a:stretch>
            <a:fillRect/>
          </a:stretch>
        </p:blipFill>
        <p:spPr>
          <a:xfrm>
            <a:off x="460375" y="2402432"/>
            <a:ext cx="3775723" cy="1164614"/>
          </a:xfrm>
          <a:prstGeom prst="rect">
            <a:avLst/>
          </a:prstGeom>
        </p:spPr>
      </p:pic>
      <p:pic>
        <p:nvPicPr>
          <p:cNvPr id="7" name="Picture 6"/>
          <p:cNvPicPr>
            <a:picLocks noChangeAspect="1"/>
          </p:cNvPicPr>
          <p:nvPr/>
        </p:nvPicPr>
        <p:blipFill>
          <a:blip r:embed="rId4"/>
          <a:stretch>
            <a:fillRect/>
          </a:stretch>
        </p:blipFill>
        <p:spPr>
          <a:xfrm>
            <a:off x="460375" y="3663268"/>
            <a:ext cx="4511095" cy="1281955"/>
          </a:xfrm>
          <a:prstGeom prst="rect">
            <a:avLst/>
          </a:prstGeom>
        </p:spPr>
      </p:pic>
      <p:sp>
        <p:nvSpPr>
          <p:cNvPr id="8" name="TextBox 7"/>
          <p:cNvSpPr txBox="1"/>
          <p:nvPr/>
        </p:nvSpPr>
        <p:spPr>
          <a:xfrm>
            <a:off x="6176865" y="1644583"/>
            <a:ext cx="962123" cy="338554"/>
          </a:xfrm>
          <a:prstGeom prst="rect">
            <a:avLst/>
          </a:prstGeom>
          <a:noFill/>
        </p:spPr>
        <p:txBody>
          <a:bodyPr wrap="none" rtlCol="0">
            <a:spAutoFit/>
          </a:bodyPr>
          <a:lstStyle/>
          <a:p>
            <a:r>
              <a:rPr lang="en-US" sz="1600" dirty="0" smtClean="0">
                <a:solidFill>
                  <a:srgbClr val="0D0D16"/>
                </a:solidFill>
                <a:latin typeface="Arial"/>
                <a:cs typeface="Arial"/>
              </a:rPr>
              <a:t>- set up;</a:t>
            </a:r>
            <a:endParaRPr lang="uk-UA" sz="1600" dirty="0" err="1" smtClean="0">
              <a:solidFill>
                <a:srgbClr val="0D0D16"/>
              </a:solidFill>
              <a:latin typeface="Arial"/>
              <a:cs typeface="Arial"/>
            </a:endParaRPr>
          </a:p>
        </p:txBody>
      </p:sp>
      <p:sp>
        <p:nvSpPr>
          <p:cNvPr id="11" name="TextBox 10"/>
          <p:cNvSpPr txBox="1"/>
          <p:nvPr/>
        </p:nvSpPr>
        <p:spPr>
          <a:xfrm>
            <a:off x="5155930" y="4134968"/>
            <a:ext cx="857927" cy="338554"/>
          </a:xfrm>
          <a:prstGeom prst="rect">
            <a:avLst/>
          </a:prstGeom>
          <a:noFill/>
        </p:spPr>
        <p:txBody>
          <a:bodyPr wrap="none" rtlCol="0">
            <a:spAutoFit/>
          </a:bodyPr>
          <a:lstStyle/>
          <a:p>
            <a:r>
              <a:rPr lang="en-US" sz="1600" dirty="0" smtClean="0">
                <a:solidFill>
                  <a:srgbClr val="0D0D16"/>
                </a:solidFill>
                <a:latin typeface="Arial"/>
                <a:cs typeface="Arial"/>
              </a:rPr>
              <a:t>- using;</a:t>
            </a:r>
            <a:endParaRPr lang="uk-UA" sz="1600" dirty="0" err="1" smtClean="0">
              <a:solidFill>
                <a:srgbClr val="0D0D16"/>
              </a:solidFill>
              <a:latin typeface="Arial"/>
              <a:cs typeface="Arial"/>
            </a:endParaRPr>
          </a:p>
        </p:txBody>
      </p:sp>
      <p:sp>
        <p:nvSpPr>
          <p:cNvPr id="12" name="TextBox 11"/>
          <p:cNvSpPr txBox="1"/>
          <p:nvPr/>
        </p:nvSpPr>
        <p:spPr>
          <a:xfrm>
            <a:off x="4519378" y="2848271"/>
            <a:ext cx="1906291" cy="338554"/>
          </a:xfrm>
          <a:prstGeom prst="rect">
            <a:avLst/>
          </a:prstGeom>
          <a:noFill/>
        </p:spPr>
        <p:txBody>
          <a:bodyPr wrap="none" rtlCol="0">
            <a:spAutoFit/>
          </a:bodyPr>
          <a:lstStyle/>
          <a:p>
            <a:r>
              <a:rPr lang="en-US" sz="1600" dirty="0" smtClean="0">
                <a:solidFill>
                  <a:srgbClr val="0D0D16"/>
                </a:solidFill>
                <a:latin typeface="Arial"/>
                <a:cs typeface="Arial"/>
              </a:rPr>
              <a:t>- configuration file;</a:t>
            </a:r>
            <a:endParaRPr lang="uk-UA" sz="1600" dirty="0" err="1" smtClean="0">
              <a:solidFill>
                <a:srgbClr val="0D0D16"/>
              </a:solidFill>
              <a:latin typeface="Arial"/>
              <a:cs typeface="Arial"/>
            </a:endParaRPr>
          </a:p>
        </p:txBody>
      </p:sp>
    </p:spTree>
    <p:extLst>
      <p:ext uri="{BB962C8B-B14F-4D97-AF65-F5344CB8AC3E}">
        <p14:creationId xmlns:p14="http://schemas.microsoft.com/office/powerpoint/2010/main" val="38452846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lstStyle/>
          <a:p>
            <a:r>
              <a:rPr lang="en-US" dirty="0" smtClean="0"/>
              <a:t>What is ASP.NET CORE?</a:t>
            </a:r>
            <a:endParaRPr lang="uk-UA" dirty="0"/>
          </a:p>
        </p:txBody>
      </p:sp>
      <p:sp>
        <p:nvSpPr>
          <p:cNvPr id="3" name="Content Placeholder 2"/>
          <p:cNvSpPr>
            <a:spLocks noGrp="1"/>
          </p:cNvSpPr>
          <p:nvPr>
            <p:ph idx="1"/>
          </p:nvPr>
        </p:nvSpPr>
        <p:spPr>
          <a:xfrm>
            <a:off x="356347" y="878963"/>
            <a:ext cx="6736977" cy="3966882"/>
          </a:xfrm>
        </p:spPr>
        <p:txBody>
          <a:bodyPr>
            <a:normAutofit/>
          </a:bodyPr>
          <a:lstStyle/>
          <a:p>
            <a:pPr marL="0" indent="0">
              <a:buNone/>
            </a:pPr>
            <a:r>
              <a:rPr lang="en-US" dirty="0"/>
              <a:t>ASP.NET Core is a cross-platform, high-performance, </a:t>
            </a:r>
            <a:r>
              <a:rPr lang="en-US" dirty="0">
                <a:hlinkClick r:id="rId2"/>
              </a:rPr>
              <a:t>open-source</a:t>
            </a:r>
            <a:r>
              <a:rPr lang="en-US" dirty="0"/>
              <a:t> framework for building modern, cloud-based, Internet-connected applications. With ASP.NET Core, you can:</a:t>
            </a:r>
          </a:p>
          <a:p>
            <a:r>
              <a:rPr lang="en-US" dirty="0"/>
              <a:t>Build web apps and services, </a:t>
            </a:r>
            <a:r>
              <a:rPr lang="en-US" dirty="0" err="1"/>
              <a:t>IoT</a:t>
            </a:r>
            <a:r>
              <a:rPr lang="en-US" dirty="0"/>
              <a:t> apps, and mobile </a:t>
            </a:r>
            <a:r>
              <a:rPr lang="en-US" dirty="0" err="1"/>
              <a:t>backends</a:t>
            </a:r>
            <a:r>
              <a:rPr lang="en-US" dirty="0"/>
              <a:t>.</a:t>
            </a:r>
          </a:p>
          <a:p>
            <a:r>
              <a:rPr lang="en-US" dirty="0"/>
              <a:t>Use your favorite development tools on Windows, </a:t>
            </a:r>
            <a:r>
              <a:rPr lang="en-US" dirty="0" err="1"/>
              <a:t>macOS</a:t>
            </a:r>
            <a:r>
              <a:rPr lang="en-US" dirty="0"/>
              <a:t>, and Linux.</a:t>
            </a:r>
          </a:p>
          <a:p>
            <a:r>
              <a:rPr lang="en-US" dirty="0"/>
              <a:t>Deploy to the cloud or on-premises</a:t>
            </a:r>
          </a:p>
          <a:p>
            <a:r>
              <a:rPr lang="en-US" dirty="0"/>
              <a:t>Run on </a:t>
            </a:r>
            <a:r>
              <a:rPr lang="en-US" dirty="0">
                <a:hlinkClick r:id="rId3"/>
              </a:rPr>
              <a:t>.NET Core or .NET Framework</a:t>
            </a:r>
            <a:r>
              <a:rPr lang="en-US" dirty="0" smtClean="0"/>
              <a:t>.</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a:t>
            </a:fld>
            <a:endParaRPr lang="en-US" dirty="0"/>
          </a:p>
        </p:txBody>
      </p:sp>
    </p:spTree>
    <p:extLst>
      <p:ext uri="{BB962C8B-B14F-4D97-AF65-F5344CB8AC3E}">
        <p14:creationId xmlns:p14="http://schemas.microsoft.com/office/powerpoint/2010/main" val="34450048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Using Options and configuration objects</a:t>
            </a:r>
          </a:p>
        </p:txBody>
      </p:sp>
      <p:sp>
        <p:nvSpPr>
          <p:cNvPr id="4" name="Slide Number Placeholder 3"/>
          <p:cNvSpPr>
            <a:spLocks noGrp="1"/>
          </p:cNvSpPr>
          <p:nvPr>
            <p:ph type="sldNum" sz="quarter" idx="10"/>
          </p:nvPr>
        </p:nvSpPr>
        <p:spPr/>
        <p:txBody>
          <a:bodyPr/>
          <a:lstStyle/>
          <a:p>
            <a:fld id="{3C7397EC-AD80-4910-B762-2A6134F046A1}" type="slidenum">
              <a:rPr lang="en-US" smtClean="0"/>
              <a:pPr/>
              <a:t>20</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3" name="Picture 2"/>
          <p:cNvPicPr>
            <a:picLocks noChangeAspect="1"/>
          </p:cNvPicPr>
          <p:nvPr/>
        </p:nvPicPr>
        <p:blipFill>
          <a:blip r:embed="rId2"/>
          <a:stretch>
            <a:fillRect/>
          </a:stretch>
        </p:blipFill>
        <p:spPr>
          <a:xfrm>
            <a:off x="460375" y="965168"/>
            <a:ext cx="2848882" cy="827370"/>
          </a:xfrm>
          <a:prstGeom prst="rect">
            <a:avLst/>
          </a:prstGeom>
        </p:spPr>
      </p:pic>
      <p:sp>
        <p:nvSpPr>
          <p:cNvPr id="9" name="TextBox 8"/>
          <p:cNvSpPr txBox="1"/>
          <p:nvPr/>
        </p:nvSpPr>
        <p:spPr>
          <a:xfrm>
            <a:off x="3533193" y="1189493"/>
            <a:ext cx="1497526" cy="338554"/>
          </a:xfrm>
          <a:prstGeom prst="rect">
            <a:avLst/>
          </a:prstGeom>
          <a:noFill/>
        </p:spPr>
        <p:txBody>
          <a:bodyPr wrap="none" rtlCol="0">
            <a:spAutoFit/>
          </a:bodyPr>
          <a:lstStyle/>
          <a:p>
            <a:r>
              <a:rPr lang="en-US" sz="1600" dirty="0" smtClean="0">
                <a:solidFill>
                  <a:srgbClr val="0D0D16"/>
                </a:solidFill>
                <a:latin typeface="Arial"/>
                <a:cs typeface="Arial"/>
              </a:rPr>
              <a:t>- POCO class;</a:t>
            </a:r>
            <a:endParaRPr lang="uk-UA" sz="1600" dirty="0" err="1" smtClean="0">
              <a:solidFill>
                <a:srgbClr val="0D0D16"/>
              </a:solidFill>
              <a:latin typeface="Arial"/>
              <a:cs typeface="Arial"/>
            </a:endParaRPr>
          </a:p>
        </p:txBody>
      </p:sp>
      <p:pic>
        <p:nvPicPr>
          <p:cNvPr id="13" name="Picture 12"/>
          <p:cNvPicPr>
            <a:picLocks noChangeAspect="1"/>
          </p:cNvPicPr>
          <p:nvPr/>
        </p:nvPicPr>
        <p:blipFill>
          <a:blip r:embed="rId3"/>
          <a:stretch>
            <a:fillRect/>
          </a:stretch>
        </p:blipFill>
        <p:spPr>
          <a:xfrm>
            <a:off x="460375" y="2061540"/>
            <a:ext cx="2848882" cy="1468012"/>
          </a:xfrm>
          <a:prstGeom prst="rect">
            <a:avLst/>
          </a:prstGeom>
        </p:spPr>
      </p:pic>
      <p:sp>
        <p:nvSpPr>
          <p:cNvPr id="14" name="TextBox 13"/>
          <p:cNvSpPr txBox="1"/>
          <p:nvPr/>
        </p:nvSpPr>
        <p:spPr>
          <a:xfrm>
            <a:off x="3533193" y="2651877"/>
            <a:ext cx="4336315" cy="338554"/>
          </a:xfrm>
          <a:prstGeom prst="rect">
            <a:avLst/>
          </a:prstGeom>
          <a:noFill/>
        </p:spPr>
        <p:txBody>
          <a:bodyPr wrap="none" rtlCol="0">
            <a:spAutoFit/>
          </a:bodyPr>
          <a:lstStyle/>
          <a:p>
            <a:r>
              <a:rPr lang="en-US" sz="1600" dirty="0" smtClean="0">
                <a:solidFill>
                  <a:srgbClr val="0D0D16"/>
                </a:solidFill>
                <a:latin typeface="Arial"/>
                <a:cs typeface="Arial"/>
              </a:rPr>
              <a:t>- Add section with options to </a:t>
            </a:r>
            <a:r>
              <a:rPr lang="en-US" sz="1600" dirty="0" err="1" smtClean="0">
                <a:solidFill>
                  <a:srgbClr val="0D0D16"/>
                </a:solidFill>
                <a:latin typeface="Arial"/>
                <a:cs typeface="Arial"/>
              </a:rPr>
              <a:t>appsettings.json</a:t>
            </a:r>
            <a:r>
              <a:rPr lang="en-US" sz="1600" dirty="0" smtClean="0">
                <a:solidFill>
                  <a:srgbClr val="0D0D16"/>
                </a:solidFill>
                <a:latin typeface="Arial"/>
                <a:cs typeface="Arial"/>
              </a:rPr>
              <a:t>;</a:t>
            </a:r>
            <a:endParaRPr lang="uk-UA" sz="1600" dirty="0" err="1" smtClean="0">
              <a:solidFill>
                <a:srgbClr val="0D0D16"/>
              </a:solidFill>
              <a:latin typeface="Arial"/>
              <a:cs typeface="Arial"/>
            </a:endParaRPr>
          </a:p>
        </p:txBody>
      </p:sp>
      <p:pic>
        <p:nvPicPr>
          <p:cNvPr id="16" name="Picture 15"/>
          <p:cNvPicPr>
            <a:picLocks noChangeAspect="1"/>
          </p:cNvPicPr>
          <p:nvPr/>
        </p:nvPicPr>
        <p:blipFill>
          <a:blip r:embed="rId4"/>
          <a:stretch>
            <a:fillRect/>
          </a:stretch>
        </p:blipFill>
        <p:spPr>
          <a:xfrm>
            <a:off x="460375" y="3798554"/>
            <a:ext cx="4099184" cy="865470"/>
          </a:xfrm>
          <a:prstGeom prst="rect">
            <a:avLst/>
          </a:prstGeom>
        </p:spPr>
      </p:pic>
      <p:sp>
        <p:nvSpPr>
          <p:cNvPr id="17" name="TextBox 16"/>
          <p:cNvSpPr txBox="1"/>
          <p:nvPr/>
        </p:nvSpPr>
        <p:spPr>
          <a:xfrm>
            <a:off x="4637315" y="4062012"/>
            <a:ext cx="928459" cy="338554"/>
          </a:xfrm>
          <a:prstGeom prst="rect">
            <a:avLst/>
          </a:prstGeom>
          <a:noFill/>
        </p:spPr>
        <p:txBody>
          <a:bodyPr wrap="none" rtlCol="0">
            <a:spAutoFit/>
          </a:bodyPr>
          <a:lstStyle/>
          <a:p>
            <a:r>
              <a:rPr lang="en-US" sz="1600" dirty="0" smtClean="0">
                <a:solidFill>
                  <a:srgbClr val="0D0D16"/>
                </a:solidFill>
                <a:latin typeface="Arial"/>
                <a:cs typeface="Arial"/>
              </a:rPr>
              <a:t>- set up;</a:t>
            </a:r>
            <a:endParaRPr lang="uk-UA" sz="1600" dirty="0" err="1" smtClean="0">
              <a:solidFill>
                <a:srgbClr val="0D0D16"/>
              </a:solidFill>
              <a:latin typeface="Arial"/>
              <a:cs typeface="Arial"/>
            </a:endParaRPr>
          </a:p>
        </p:txBody>
      </p:sp>
      <p:pic>
        <p:nvPicPr>
          <p:cNvPr id="18" name="Picture 17"/>
          <p:cNvPicPr>
            <a:picLocks noChangeAspect="1"/>
          </p:cNvPicPr>
          <p:nvPr/>
        </p:nvPicPr>
        <p:blipFill>
          <a:blip r:embed="rId5"/>
          <a:stretch>
            <a:fillRect/>
          </a:stretch>
        </p:blipFill>
        <p:spPr>
          <a:xfrm>
            <a:off x="3590658" y="1953383"/>
            <a:ext cx="5374332" cy="1576169"/>
          </a:xfrm>
          <a:prstGeom prst="rect">
            <a:avLst/>
          </a:prstGeom>
        </p:spPr>
      </p:pic>
    </p:spTree>
    <p:extLst>
      <p:ext uri="{BB962C8B-B14F-4D97-AF65-F5344CB8AC3E}">
        <p14:creationId xmlns:p14="http://schemas.microsoft.com/office/powerpoint/2010/main" val="8896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Time to practice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21</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553" y="1065292"/>
            <a:ext cx="3604562" cy="3604562"/>
          </a:xfrm>
          <a:prstGeom prst="rect">
            <a:avLst/>
          </a:prstGeom>
        </p:spPr>
      </p:pic>
    </p:spTree>
    <p:extLst>
      <p:ext uri="{BB962C8B-B14F-4D97-AF65-F5344CB8AC3E}">
        <p14:creationId xmlns:p14="http://schemas.microsoft.com/office/powerpoint/2010/main" val="42771912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Working with multiple environments</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22</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14338" name="Picture 2" descr="Project Properties Setting Environment variab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020223"/>
            <a:ext cx="6338073" cy="374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8629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Setting the </a:t>
            </a:r>
            <a:r>
              <a:rPr lang="en-US" dirty="0" smtClean="0"/>
              <a:t>environment</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23</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3" name="Rectangle 2"/>
          <p:cNvSpPr/>
          <p:nvPr/>
        </p:nvSpPr>
        <p:spPr>
          <a:xfrm>
            <a:off x="460375" y="1013077"/>
            <a:ext cx="3933894" cy="664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400" dirty="0" smtClean="0"/>
              <a:t>set ASPNETCORE_ENVIRONMENT=Development</a:t>
            </a:r>
          </a:p>
          <a:p>
            <a:r>
              <a:rPr lang="en-US" sz="1400" dirty="0" err="1"/>
              <a:t>dotnet</a:t>
            </a:r>
            <a:r>
              <a:rPr lang="en-US" sz="1400" dirty="0"/>
              <a:t> run</a:t>
            </a:r>
            <a:endParaRPr lang="uk-UA" sz="1400" dirty="0" err="1" smtClean="0"/>
          </a:p>
        </p:txBody>
      </p:sp>
      <p:pic>
        <p:nvPicPr>
          <p:cNvPr id="17410" name="Picture 2" descr="System Advanced Proper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872392"/>
            <a:ext cx="5604926" cy="315805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ASPNET Core Environment 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640" y="3121858"/>
            <a:ext cx="4291434" cy="108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43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fade">
                                      <p:cBhvr>
                                        <p:cTn id="12"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a:t>Determining the environment at runtime</a:t>
            </a:r>
          </a:p>
        </p:txBody>
      </p:sp>
      <p:sp>
        <p:nvSpPr>
          <p:cNvPr id="4" name="Slide Number Placeholder 3"/>
          <p:cNvSpPr>
            <a:spLocks noGrp="1"/>
          </p:cNvSpPr>
          <p:nvPr>
            <p:ph type="sldNum" sz="quarter" idx="10"/>
          </p:nvPr>
        </p:nvSpPr>
        <p:spPr/>
        <p:txBody>
          <a:bodyPr/>
          <a:lstStyle/>
          <a:p>
            <a:fld id="{3C7397EC-AD80-4910-B762-2A6134F046A1}" type="slidenum">
              <a:rPr lang="en-US" smtClean="0"/>
              <a:pPr/>
              <a:t>24</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6" name="Picture 5"/>
          <p:cNvPicPr>
            <a:picLocks noChangeAspect="1"/>
          </p:cNvPicPr>
          <p:nvPr/>
        </p:nvPicPr>
        <p:blipFill>
          <a:blip r:embed="rId2"/>
          <a:stretch>
            <a:fillRect/>
          </a:stretch>
        </p:blipFill>
        <p:spPr>
          <a:xfrm>
            <a:off x="460375" y="891346"/>
            <a:ext cx="4896533" cy="2067213"/>
          </a:xfrm>
          <a:prstGeom prst="rect">
            <a:avLst/>
          </a:prstGeom>
        </p:spPr>
      </p:pic>
      <p:pic>
        <p:nvPicPr>
          <p:cNvPr id="7" name="Picture 6"/>
          <p:cNvPicPr>
            <a:picLocks noChangeAspect="1"/>
          </p:cNvPicPr>
          <p:nvPr/>
        </p:nvPicPr>
        <p:blipFill>
          <a:blip r:embed="rId3"/>
          <a:stretch>
            <a:fillRect/>
          </a:stretch>
        </p:blipFill>
        <p:spPr>
          <a:xfrm>
            <a:off x="460375" y="3362818"/>
            <a:ext cx="5344271" cy="1286054"/>
          </a:xfrm>
          <a:prstGeom prst="rect">
            <a:avLst/>
          </a:prstGeom>
        </p:spPr>
      </p:pic>
    </p:spTree>
    <p:extLst>
      <p:ext uri="{BB962C8B-B14F-4D97-AF65-F5344CB8AC3E}">
        <p14:creationId xmlns:p14="http://schemas.microsoft.com/office/powerpoint/2010/main" val="17996456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Final practice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25</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316334"/>
            <a:ext cx="5524500" cy="3076575"/>
          </a:xfrm>
          <a:prstGeom prst="rect">
            <a:avLst/>
          </a:prstGeom>
        </p:spPr>
      </p:pic>
    </p:spTree>
    <p:extLst>
      <p:ext uri="{BB962C8B-B14F-4D97-AF65-F5344CB8AC3E}">
        <p14:creationId xmlns:p14="http://schemas.microsoft.com/office/powerpoint/2010/main" val="37866258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Useful links</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26</a:t>
            </a:fld>
            <a:endParaRPr lang="en-US" dirty="0"/>
          </a:p>
        </p:txBody>
      </p:sp>
      <p:sp>
        <p:nvSpPr>
          <p:cNvPr id="10" name="AutoShape 2" descr="https://media0.giphy.com/media/WmDxBPSHdEBtS/200.webp#7-gri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
        <p:nvSpPr>
          <p:cNvPr id="13" name="Content Placeholder 2"/>
          <p:cNvSpPr>
            <a:spLocks noGrp="1"/>
          </p:cNvSpPr>
          <p:nvPr>
            <p:ph idx="1"/>
          </p:nvPr>
        </p:nvSpPr>
        <p:spPr>
          <a:xfrm>
            <a:off x="356347" y="878963"/>
            <a:ext cx="6736977" cy="3966882"/>
          </a:xfrm>
        </p:spPr>
        <p:txBody>
          <a:bodyPr>
            <a:normAutofit/>
          </a:bodyPr>
          <a:lstStyle/>
          <a:p>
            <a:r>
              <a:rPr lang="en-US" dirty="0">
                <a:hlinkClick r:id="rId2"/>
              </a:rPr>
              <a:t>https://docs.microsoft.com/en-us/aspnet/core</a:t>
            </a:r>
            <a:r>
              <a:rPr lang="en-US" dirty="0" smtClean="0">
                <a:hlinkClick r:id="rId2"/>
              </a:rPr>
              <a:t>/</a:t>
            </a:r>
            <a:endParaRPr lang="en-US" dirty="0" smtClean="0"/>
          </a:p>
          <a:p>
            <a:r>
              <a:rPr lang="en-US" dirty="0">
                <a:hlinkClick r:id="rId3"/>
              </a:rPr>
              <a:t>https://</a:t>
            </a:r>
            <a:r>
              <a:rPr lang="en-US" dirty="0" smtClean="0">
                <a:hlinkClick r:id="rId3"/>
              </a:rPr>
              <a:t>metanit.com/sharp/aspnet5/1.1.php</a:t>
            </a:r>
            <a:endParaRPr lang="en-US" dirty="0" smtClean="0"/>
          </a:p>
          <a:p>
            <a:endParaRPr lang="en-US" dirty="0"/>
          </a:p>
        </p:txBody>
      </p:sp>
    </p:spTree>
    <p:extLst>
      <p:ext uri="{BB962C8B-B14F-4D97-AF65-F5344CB8AC3E}">
        <p14:creationId xmlns:p14="http://schemas.microsoft.com/office/powerpoint/2010/main" val="18419535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lstStyle/>
          <a:p>
            <a:r>
              <a:rPr lang="en-US" dirty="0"/>
              <a:t>Why use ASP.NET Core?</a:t>
            </a:r>
          </a:p>
        </p:txBody>
      </p:sp>
      <p:sp>
        <p:nvSpPr>
          <p:cNvPr id="3" name="Content Placeholder 2"/>
          <p:cNvSpPr>
            <a:spLocks noGrp="1"/>
          </p:cNvSpPr>
          <p:nvPr>
            <p:ph idx="1"/>
          </p:nvPr>
        </p:nvSpPr>
        <p:spPr>
          <a:xfrm>
            <a:off x="356347" y="878963"/>
            <a:ext cx="6736977" cy="3966882"/>
          </a:xfrm>
        </p:spPr>
        <p:txBody>
          <a:bodyPr>
            <a:normAutofit fontScale="92500" lnSpcReduction="10000"/>
          </a:bodyPr>
          <a:lstStyle/>
          <a:p>
            <a:r>
              <a:rPr lang="en-US" dirty="0"/>
              <a:t>A unified story for building web UI and web APIs.</a:t>
            </a:r>
          </a:p>
          <a:p>
            <a:r>
              <a:rPr lang="en-US" dirty="0"/>
              <a:t>Integration of </a:t>
            </a:r>
            <a:r>
              <a:rPr lang="en-US" dirty="0">
                <a:hlinkClick r:id="rId2"/>
              </a:rPr>
              <a:t>modern client-side frameworks</a:t>
            </a:r>
            <a:r>
              <a:rPr lang="en-US" dirty="0"/>
              <a:t> and development workflows.</a:t>
            </a:r>
          </a:p>
          <a:p>
            <a:r>
              <a:rPr lang="en-US" dirty="0"/>
              <a:t>A cloud-ready, environment-based </a:t>
            </a:r>
            <a:r>
              <a:rPr lang="en-US" dirty="0">
                <a:hlinkClick r:id="rId3"/>
              </a:rPr>
              <a:t>configuration system</a:t>
            </a:r>
            <a:r>
              <a:rPr lang="en-US" dirty="0"/>
              <a:t>.</a:t>
            </a:r>
          </a:p>
          <a:p>
            <a:r>
              <a:rPr lang="en-US" dirty="0"/>
              <a:t>Built-in </a:t>
            </a:r>
            <a:r>
              <a:rPr lang="en-US" dirty="0">
                <a:hlinkClick r:id="rId4"/>
              </a:rPr>
              <a:t>dependency injection</a:t>
            </a:r>
            <a:r>
              <a:rPr lang="en-US" dirty="0"/>
              <a:t>.</a:t>
            </a:r>
          </a:p>
          <a:p>
            <a:r>
              <a:rPr lang="en-US" dirty="0"/>
              <a:t>A lightweight, high-performance, and modular HTTP request pipeline.</a:t>
            </a:r>
          </a:p>
          <a:p>
            <a:r>
              <a:rPr lang="en-US" dirty="0"/>
              <a:t>Ability to host on IIS or self-host in your own process.</a:t>
            </a:r>
          </a:p>
          <a:p>
            <a:r>
              <a:rPr lang="en-US" dirty="0" smtClean="0"/>
              <a:t>Tooling </a:t>
            </a:r>
            <a:r>
              <a:rPr lang="en-US" dirty="0"/>
              <a:t>that simplifies modern web development.</a:t>
            </a:r>
          </a:p>
          <a:p>
            <a:r>
              <a:rPr lang="en-US" dirty="0"/>
              <a:t>Ability to build and run on Windows, </a:t>
            </a:r>
            <a:r>
              <a:rPr lang="en-US" dirty="0" err="1"/>
              <a:t>macOS</a:t>
            </a:r>
            <a:r>
              <a:rPr lang="en-US" dirty="0"/>
              <a:t>, and Linux.</a:t>
            </a:r>
          </a:p>
          <a:p>
            <a:r>
              <a:rPr lang="en-US" dirty="0"/>
              <a:t>Open-source and community-focused.</a:t>
            </a:r>
          </a:p>
        </p:txBody>
      </p:sp>
      <p:sp>
        <p:nvSpPr>
          <p:cNvPr id="4" name="Slide Number Placeholder 3"/>
          <p:cNvSpPr>
            <a:spLocks noGrp="1"/>
          </p:cNvSpPr>
          <p:nvPr>
            <p:ph type="sldNum" sz="quarter" idx="10"/>
          </p:nvPr>
        </p:nvSpPr>
        <p:spPr/>
        <p:txBody>
          <a:bodyPr/>
          <a:lstStyle/>
          <a:p>
            <a:fld id="{3C7397EC-AD80-4910-B762-2A6134F046A1}" type="slidenum">
              <a:rPr lang="en-US" smtClean="0"/>
              <a:pPr/>
              <a:t>3</a:t>
            </a:fld>
            <a:endParaRPr lang="en-US" dirty="0"/>
          </a:p>
        </p:txBody>
      </p:sp>
    </p:spTree>
    <p:extLst>
      <p:ext uri="{BB962C8B-B14F-4D97-AF65-F5344CB8AC3E}">
        <p14:creationId xmlns:p14="http://schemas.microsoft.com/office/powerpoint/2010/main" val="3052799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C7397EC-AD80-4910-B762-2A6134F046A1}" type="slidenum">
              <a:rPr lang="en-US" smtClean="0"/>
              <a:pPr/>
              <a:t>4</a:t>
            </a:fld>
            <a:endParaRPr lang="en-US" dirty="0"/>
          </a:p>
        </p:txBody>
      </p:sp>
      <p:pic>
        <p:nvPicPr>
          <p:cNvPr id="1026" name="Picture 2" descr="http://s019.radikal.ru/i606/1708/99/0490f9ddba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155" y="1508157"/>
            <a:ext cx="4286250" cy="21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068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C7397EC-AD80-4910-B762-2A6134F046A1}" type="slidenum">
              <a:rPr lang="en-US" smtClean="0"/>
              <a:pPr/>
              <a:t>5</a:t>
            </a:fld>
            <a:endParaRPr lang="en-US" dirty="0"/>
          </a:p>
        </p:txBody>
      </p:sp>
      <p:pic>
        <p:nvPicPr>
          <p:cNvPr id="2" name="Picture 1"/>
          <p:cNvPicPr>
            <a:picLocks noChangeAspect="1"/>
          </p:cNvPicPr>
          <p:nvPr/>
        </p:nvPicPr>
        <p:blipFill>
          <a:blip r:embed="rId2"/>
          <a:stretch>
            <a:fillRect/>
          </a:stretch>
        </p:blipFill>
        <p:spPr>
          <a:xfrm>
            <a:off x="606781" y="544189"/>
            <a:ext cx="4394427" cy="3049480"/>
          </a:xfrm>
          <a:prstGeom prst="rect">
            <a:avLst/>
          </a:prstGeom>
        </p:spPr>
      </p:pic>
      <p:pic>
        <p:nvPicPr>
          <p:cNvPr id="3" name="Picture 2"/>
          <p:cNvPicPr>
            <a:picLocks noChangeAspect="1"/>
          </p:cNvPicPr>
          <p:nvPr/>
        </p:nvPicPr>
        <p:blipFill>
          <a:blip r:embed="rId3"/>
          <a:stretch>
            <a:fillRect/>
          </a:stretch>
        </p:blipFill>
        <p:spPr>
          <a:xfrm>
            <a:off x="1488038" y="1018105"/>
            <a:ext cx="5349843" cy="3491691"/>
          </a:xfrm>
          <a:prstGeom prst="rect">
            <a:avLst/>
          </a:prstGeom>
        </p:spPr>
      </p:pic>
    </p:spTree>
    <p:extLst>
      <p:ext uri="{BB962C8B-B14F-4D97-AF65-F5344CB8AC3E}">
        <p14:creationId xmlns:p14="http://schemas.microsoft.com/office/powerpoint/2010/main" val="277410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lstStyle/>
          <a:p>
            <a:r>
              <a:rPr lang="ru-RU" dirty="0" smtClean="0"/>
              <a:t>Структура чистого проекта</a:t>
            </a:r>
            <a:endParaRPr lang="en-US" dirty="0"/>
          </a:p>
        </p:txBody>
      </p:sp>
      <p:sp>
        <p:nvSpPr>
          <p:cNvPr id="3" name="Content Placeholder 2"/>
          <p:cNvSpPr>
            <a:spLocks noGrp="1"/>
          </p:cNvSpPr>
          <p:nvPr>
            <p:ph idx="1"/>
          </p:nvPr>
        </p:nvSpPr>
        <p:spPr>
          <a:xfrm>
            <a:off x="3850432" y="1306286"/>
            <a:ext cx="4343904" cy="3539559"/>
          </a:xfrm>
        </p:spPr>
        <p:txBody>
          <a:bodyPr>
            <a:normAutofit fontScale="92500"/>
          </a:bodyPr>
          <a:lstStyle/>
          <a:p>
            <a:r>
              <a:rPr lang="ru-RU" b="1" dirty="0"/>
              <a:t>Connected Services</a:t>
            </a:r>
            <a:r>
              <a:rPr lang="ru-RU" dirty="0"/>
              <a:t>: подключенные сервисы из Azure</a:t>
            </a:r>
          </a:p>
          <a:p>
            <a:r>
              <a:rPr lang="ru-RU" b="1" dirty="0"/>
              <a:t>Dependencies</a:t>
            </a:r>
            <a:r>
              <a:rPr lang="ru-RU" dirty="0"/>
              <a:t>: все добавленные в проект пакеты и библиотеки, иначе говоря зависимости</a:t>
            </a:r>
          </a:p>
          <a:p>
            <a:r>
              <a:rPr lang="ru-RU" b="1" dirty="0"/>
              <a:t>wwwroot</a:t>
            </a:r>
            <a:r>
              <a:rPr lang="ru-RU" dirty="0"/>
              <a:t>: этот узел </a:t>
            </a:r>
            <a:r>
              <a:rPr lang="ru-RU" dirty="0" smtClean="0"/>
              <a:t>предназначен </a:t>
            </a:r>
            <a:r>
              <a:rPr lang="ru-RU" dirty="0"/>
              <a:t>для хранения статических </a:t>
            </a:r>
            <a:r>
              <a:rPr lang="ru-RU" dirty="0" smtClean="0"/>
              <a:t>файлов.</a:t>
            </a:r>
            <a:endParaRPr lang="ru-RU" dirty="0"/>
          </a:p>
          <a:p>
            <a:r>
              <a:rPr lang="ru-RU" b="1" dirty="0"/>
              <a:t>Program.cs</a:t>
            </a:r>
            <a:r>
              <a:rPr lang="ru-RU" dirty="0"/>
              <a:t>: главный файл приложения, с которого и начинается его выполнение. </a:t>
            </a:r>
            <a:endParaRPr lang="ru-RU" dirty="0" smtClean="0"/>
          </a:p>
          <a:p>
            <a:r>
              <a:rPr lang="ru-RU" b="1" dirty="0" smtClean="0"/>
              <a:t>Startup.cs</a:t>
            </a:r>
            <a:r>
              <a:rPr lang="ru-RU" dirty="0"/>
              <a:t>: файл, который определяет класс Startup и который содержит логику обработки входящих запросов</a:t>
            </a:r>
          </a:p>
        </p:txBody>
      </p:sp>
      <p:sp>
        <p:nvSpPr>
          <p:cNvPr id="4" name="Slide Number Placeholder 3"/>
          <p:cNvSpPr>
            <a:spLocks noGrp="1"/>
          </p:cNvSpPr>
          <p:nvPr>
            <p:ph type="sldNum" sz="quarter" idx="10"/>
          </p:nvPr>
        </p:nvSpPr>
        <p:spPr/>
        <p:txBody>
          <a:bodyPr/>
          <a:lstStyle/>
          <a:p>
            <a:fld id="{3C7397EC-AD80-4910-B762-2A6134F046A1}" type="slidenum">
              <a:rPr lang="en-US" smtClean="0"/>
              <a:pPr/>
              <a:t>6</a:t>
            </a:fld>
            <a:endParaRPr lang="en-US" dirty="0"/>
          </a:p>
        </p:txBody>
      </p:sp>
      <p:pic>
        <p:nvPicPr>
          <p:cNvPr id="6" name="Picture 5"/>
          <p:cNvPicPr>
            <a:picLocks noChangeAspect="1"/>
          </p:cNvPicPr>
          <p:nvPr/>
        </p:nvPicPr>
        <p:blipFill>
          <a:blip r:embed="rId2"/>
          <a:stretch>
            <a:fillRect/>
          </a:stretch>
        </p:blipFill>
        <p:spPr>
          <a:xfrm>
            <a:off x="442336" y="1148064"/>
            <a:ext cx="2753109" cy="2648320"/>
          </a:xfrm>
          <a:prstGeom prst="rect">
            <a:avLst/>
          </a:prstGeom>
        </p:spPr>
      </p:pic>
    </p:spTree>
    <p:extLst>
      <p:ext uri="{BB962C8B-B14F-4D97-AF65-F5344CB8AC3E}">
        <p14:creationId xmlns:p14="http://schemas.microsoft.com/office/powerpoint/2010/main" val="1501515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lstStyle/>
          <a:p>
            <a:r>
              <a:rPr lang="ru-RU" dirty="0" smtClean="0"/>
              <a:t>Структура чистого проекта. </a:t>
            </a:r>
            <a:r>
              <a:rPr lang="en-US" dirty="0" err="1" smtClean="0"/>
              <a:t>Program.cs</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7</a:t>
            </a:fld>
            <a:endParaRPr lang="en-US" dirty="0"/>
          </a:p>
        </p:txBody>
      </p:sp>
      <p:pic>
        <p:nvPicPr>
          <p:cNvPr id="8" name="Picture 7"/>
          <p:cNvPicPr>
            <a:picLocks noChangeAspect="1"/>
          </p:cNvPicPr>
          <p:nvPr/>
        </p:nvPicPr>
        <p:blipFill>
          <a:blip r:embed="rId2"/>
          <a:stretch>
            <a:fillRect/>
          </a:stretch>
        </p:blipFill>
        <p:spPr>
          <a:xfrm>
            <a:off x="652869" y="1267883"/>
            <a:ext cx="5325218" cy="2943636"/>
          </a:xfrm>
          <a:prstGeom prst="rect">
            <a:avLst/>
          </a:prstGeom>
        </p:spPr>
      </p:pic>
    </p:spTree>
    <p:extLst>
      <p:ext uri="{BB962C8B-B14F-4D97-AF65-F5344CB8AC3E}">
        <p14:creationId xmlns:p14="http://schemas.microsoft.com/office/powerpoint/2010/main" val="966076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lstStyle/>
          <a:p>
            <a:r>
              <a:rPr lang="ru-RU" dirty="0" smtClean="0"/>
              <a:t>Структура чистого проекта. </a:t>
            </a:r>
            <a:r>
              <a:rPr lang="en-US" dirty="0" err="1" smtClean="0"/>
              <a:t>Startup.cs</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8</a:t>
            </a:fld>
            <a:endParaRPr lang="en-US" dirty="0"/>
          </a:p>
        </p:txBody>
      </p:sp>
      <p:sp>
        <p:nvSpPr>
          <p:cNvPr id="6" name="Content Placeholder 2"/>
          <p:cNvSpPr>
            <a:spLocks noGrp="1"/>
          </p:cNvSpPr>
          <p:nvPr>
            <p:ph idx="1"/>
          </p:nvPr>
        </p:nvSpPr>
        <p:spPr>
          <a:xfrm>
            <a:off x="5343331" y="1362269"/>
            <a:ext cx="2851005" cy="3483576"/>
          </a:xfrm>
        </p:spPr>
        <p:txBody>
          <a:bodyPr>
            <a:normAutofit fontScale="92500"/>
          </a:bodyPr>
          <a:lstStyle/>
          <a:p>
            <a:r>
              <a:rPr lang="ru-RU" dirty="0" smtClean="0"/>
              <a:t>Имя </a:t>
            </a:r>
            <a:r>
              <a:rPr lang="en-US" dirty="0" smtClean="0"/>
              <a:t>Startup </a:t>
            </a:r>
            <a:r>
              <a:rPr lang="ru-RU" dirty="0" smtClean="0"/>
              <a:t>класса может быть любое, но нужно не забыть настроить его в </a:t>
            </a:r>
            <a:r>
              <a:rPr lang="en-US" dirty="0" err="1" smtClean="0"/>
              <a:t>Program.cs</a:t>
            </a:r>
            <a:r>
              <a:rPr lang="ru-RU" dirty="0" smtClean="0"/>
              <a:t> </a:t>
            </a:r>
            <a:endParaRPr lang="ru-RU" dirty="0"/>
          </a:p>
          <a:p>
            <a:r>
              <a:rPr lang="ru-RU" dirty="0"/>
              <a:t>Конструктор может быть инициализирован зависимостями, которые настраиваются в WebHostBuilder с помощью встроенного DI.</a:t>
            </a:r>
            <a:endParaRPr lang="ru-RU" dirty="0"/>
          </a:p>
          <a:p>
            <a:r>
              <a:rPr lang="en-US" dirty="0" err="1" smtClean="0"/>
              <a:t>ConfigureServices</a:t>
            </a:r>
            <a:r>
              <a:rPr lang="en-US" dirty="0" smtClean="0"/>
              <a:t> - </a:t>
            </a:r>
            <a:r>
              <a:rPr lang="ru-RU" dirty="0" smtClean="0"/>
              <a:t>необязателен. </a:t>
            </a:r>
          </a:p>
          <a:p>
            <a:r>
              <a:rPr lang="en-US" dirty="0" smtClean="0"/>
              <a:t>Configure – </a:t>
            </a:r>
            <a:r>
              <a:rPr lang="ru-RU" dirty="0" smtClean="0"/>
              <a:t>обязателен.</a:t>
            </a:r>
            <a:endParaRPr lang="ru-RU" dirty="0"/>
          </a:p>
        </p:txBody>
      </p:sp>
      <p:pic>
        <p:nvPicPr>
          <p:cNvPr id="5" name="Picture 4"/>
          <p:cNvPicPr>
            <a:picLocks noChangeAspect="1"/>
          </p:cNvPicPr>
          <p:nvPr/>
        </p:nvPicPr>
        <p:blipFill>
          <a:blip r:embed="rId2"/>
          <a:stretch>
            <a:fillRect/>
          </a:stretch>
        </p:blipFill>
        <p:spPr>
          <a:xfrm>
            <a:off x="421128" y="1216577"/>
            <a:ext cx="4873123" cy="2832909"/>
          </a:xfrm>
          <a:prstGeom prst="rect">
            <a:avLst/>
          </a:prstGeom>
        </p:spPr>
      </p:pic>
    </p:spTree>
    <p:extLst>
      <p:ext uri="{BB962C8B-B14F-4D97-AF65-F5344CB8AC3E}">
        <p14:creationId xmlns:p14="http://schemas.microsoft.com/office/powerpoint/2010/main" val="30158600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46" y="289112"/>
            <a:ext cx="6736977" cy="473460"/>
          </a:xfrm>
        </p:spPr>
        <p:txBody>
          <a:bodyPr>
            <a:normAutofit/>
          </a:bodyPr>
          <a:lstStyle/>
          <a:p>
            <a:r>
              <a:rPr lang="en-US" dirty="0" smtClean="0"/>
              <a:t>Before ASP.NET </a:t>
            </a:r>
            <a:r>
              <a:rPr lang="en-US" dirty="0"/>
              <a:t>Core </a:t>
            </a:r>
            <a:r>
              <a:rPr lang="en-US" dirty="0" smtClean="0"/>
              <a:t>Middleware</a:t>
            </a:r>
            <a:endParaRPr lang="en-US" dirty="0"/>
          </a:p>
        </p:txBody>
      </p:sp>
      <p:sp>
        <p:nvSpPr>
          <p:cNvPr id="4" name="Slide Number Placeholder 3"/>
          <p:cNvSpPr>
            <a:spLocks noGrp="1"/>
          </p:cNvSpPr>
          <p:nvPr>
            <p:ph type="sldNum" sz="quarter" idx="10"/>
          </p:nvPr>
        </p:nvSpPr>
        <p:spPr/>
        <p:txBody>
          <a:bodyPr/>
          <a:lstStyle/>
          <a:p>
            <a:fld id="{3C7397EC-AD80-4910-B762-2A6134F046A1}" type="slidenum">
              <a:rPr lang="en-US" smtClean="0"/>
              <a:pPr/>
              <a:t>9</a:t>
            </a:fld>
            <a:endParaRPr lang="en-US" dirty="0"/>
          </a:p>
        </p:txBody>
      </p:sp>
      <p:sp>
        <p:nvSpPr>
          <p:cNvPr id="6" name="Content Placeholder 2"/>
          <p:cNvSpPr>
            <a:spLocks noGrp="1"/>
          </p:cNvSpPr>
          <p:nvPr>
            <p:ph idx="1"/>
          </p:nvPr>
        </p:nvSpPr>
        <p:spPr>
          <a:xfrm>
            <a:off x="5343331" y="1362269"/>
            <a:ext cx="2851005" cy="3483576"/>
          </a:xfrm>
        </p:spPr>
        <p:txBody>
          <a:bodyPr>
            <a:normAutofit/>
          </a:bodyPr>
          <a:lstStyle/>
          <a:p>
            <a:r>
              <a:rPr lang="en-US" b="1" dirty="0" smtClean="0"/>
              <a:t>Handler </a:t>
            </a:r>
            <a:r>
              <a:rPr lang="en-US" dirty="0" smtClean="0"/>
              <a:t>– </a:t>
            </a:r>
            <a:r>
              <a:rPr lang="ru-RU" dirty="0" smtClean="0"/>
              <a:t>содержит код обработки запроса.</a:t>
            </a:r>
          </a:p>
          <a:p>
            <a:r>
              <a:rPr lang="en-US" b="1" dirty="0" smtClean="0"/>
              <a:t>Module</a:t>
            </a:r>
            <a:r>
              <a:rPr lang="ru-RU" dirty="0" smtClean="0"/>
              <a:t> – выполняется для каждого запроса, может оборвать далнейшую обработку запроса, может менять содержимое </a:t>
            </a:r>
            <a:r>
              <a:rPr lang="en-US" dirty="0" smtClean="0"/>
              <a:t>HTTP Response</a:t>
            </a:r>
            <a:r>
              <a:rPr lang="ru-RU" dirty="0"/>
              <a:t>.</a:t>
            </a:r>
            <a:endParaRPr lang="ru-RU" dirty="0" smtClean="0"/>
          </a:p>
          <a:p>
            <a:r>
              <a:rPr lang="ru-RU" dirty="0" smtClean="0"/>
              <a:t>Настройка производится в </a:t>
            </a:r>
            <a:r>
              <a:rPr lang="en-US" i="1" dirty="0" err="1" smtClean="0"/>
              <a:t>Web.config</a:t>
            </a:r>
            <a:r>
              <a:rPr lang="ru-RU" i="1" dirty="0" smtClean="0"/>
              <a:t>.</a:t>
            </a:r>
            <a:endParaRPr lang="ru-RU" dirty="0"/>
          </a:p>
        </p:txBody>
      </p:sp>
      <p:pic>
        <p:nvPicPr>
          <p:cNvPr id="2050" name="Picture 2" descr="Modules Hand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901" y="1586204"/>
            <a:ext cx="4184172" cy="238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7597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Materialise">
      <a:dk1>
        <a:sysClr val="windowText" lastClr="000000"/>
      </a:dk1>
      <a:lt1>
        <a:sysClr val="window" lastClr="FFFFFF"/>
      </a:lt1>
      <a:dk2>
        <a:srgbClr val="FFFFFF"/>
      </a:dk2>
      <a:lt2>
        <a:srgbClr val="939598"/>
      </a:lt2>
      <a:accent1>
        <a:srgbClr val="0058A5"/>
      </a:accent1>
      <a:accent2>
        <a:srgbClr val="0D0D16"/>
      </a:accent2>
      <a:accent3>
        <a:srgbClr val="F0B322"/>
      </a:accent3>
      <a:accent4>
        <a:srgbClr val="3379B9"/>
      </a:accent4>
      <a:accent5>
        <a:srgbClr val="3D3D48"/>
      </a:accent5>
      <a:accent6>
        <a:srgbClr val="6696CA"/>
      </a:accent6>
      <a:hlink>
        <a:srgbClr val="6E6E77"/>
      </a:hlink>
      <a:folHlink>
        <a:srgbClr val="006FE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sz="1400" dirty="0" err="1" smtClean="0"/>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600" dirty="0" err="1" smtClean="0">
            <a:solidFill>
              <a:srgbClr val="0D0D16"/>
            </a:solidFill>
            <a:latin typeface="Arial"/>
            <a:cs typeface="Arial"/>
          </a:defRPr>
        </a:defPPr>
      </a:lstStyle>
    </a:txDef>
  </a:objectDefaults>
  <a:extraClrSchemeLst/>
  <a:extLst>
    <a:ext uri="{05A4C25C-085E-4340-85A3-A5531E510DB2}">
      <thm15:themeFamily xmlns:thm15="http://schemas.microsoft.com/office/thememl/2012/main" name="Presentation6" id="{4DD2AC82-CC8C-4F02-BC87-0E547A436A09}" vid="{F7353BA4-3667-4C43-B274-4DE094D7CD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Eyewear Online</Template>
  <TotalTime>13120</TotalTime>
  <Words>517</Words>
  <Application>Microsoft Office PowerPoint</Application>
  <PresentationFormat>On-screen Show (16:9)</PresentationFormat>
  <Paragraphs>117</Paragraphs>
  <Slides>26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Hebrew</vt:lpstr>
      <vt:lpstr>Calibri</vt:lpstr>
      <vt:lpstr>Lucida Grande</vt:lpstr>
      <vt:lpstr>Office-thema</vt:lpstr>
      <vt:lpstr>ASP.NET CORE</vt:lpstr>
      <vt:lpstr>What is ASP.NET CORE?</vt:lpstr>
      <vt:lpstr>Why use ASP.NET Core?</vt:lpstr>
      <vt:lpstr>PowerPoint Presentation</vt:lpstr>
      <vt:lpstr>PowerPoint Presentation</vt:lpstr>
      <vt:lpstr>Структура чистого проекта</vt:lpstr>
      <vt:lpstr>Структура чистого проекта. Program.cs</vt:lpstr>
      <vt:lpstr>Структура чистого проекта. Startup.cs</vt:lpstr>
      <vt:lpstr>Before ASP.NET Core Middleware</vt:lpstr>
      <vt:lpstr>ASP.NET Core Middleware Fundamentals</vt:lpstr>
      <vt:lpstr>The simplest possible ASP.NET Core app sets up</vt:lpstr>
      <vt:lpstr>Run, Map, and Use</vt:lpstr>
      <vt:lpstr>Time to practice</vt:lpstr>
      <vt:lpstr>Logging in ASP.NET Core</vt:lpstr>
      <vt:lpstr>Logging in ASP.NET Core</vt:lpstr>
      <vt:lpstr>Custom Middleware</vt:lpstr>
      <vt:lpstr>Time to practice</vt:lpstr>
      <vt:lpstr>Configuration in ASP.NET Core</vt:lpstr>
      <vt:lpstr>Configuration in ASP.NET Core</vt:lpstr>
      <vt:lpstr>Using Options and configuration objects</vt:lpstr>
      <vt:lpstr>Time to practice</vt:lpstr>
      <vt:lpstr>Working with multiple environments</vt:lpstr>
      <vt:lpstr>Setting the environment</vt:lpstr>
      <vt:lpstr>Determining the environment at runtime</vt:lpstr>
      <vt:lpstr>Final practice</vt:lpstr>
      <vt:lpstr>Useful links</vt:lpstr>
    </vt:vector>
  </TitlesOfParts>
  <Company>Materialise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Wearable Online Platform</dc:title>
  <dc:creator>Dmitriy Nagachevskyi</dc:creator>
  <cp:lastModifiedBy>Pavel crabulik</cp:lastModifiedBy>
  <cp:revision>196</cp:revision>
  <dcterms:created xsi:type="dcterms:W3CDTF">2016-11-30T09:45:16Z</dcterms:created>
  <dcterms:modified xsi:type="dcterms:W3CDTF">2017-08-20T20:13:59Z</dcterms:modified>
</cp:coreProperties>
</file>